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2" r:id="rId3"/>
    <p:sldMasterId id="2147483680" r:id="rId4"/>
    <p:sldMasterId id="214748368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38404800" cy="32918400"/>
  <p:notesSz cx="9144000" cy="6858000"/>
  <p:defaultTextStyle>
    <a:defPPr>
      <a:defRPr lang="en-US"/>
    </a:defPPr>
    <a:lvl1pPr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2036763" indent="-157956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4075113" indent="-316071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6111875" indent="-474027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8150225" indent="-632142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22" d="100"/>
          <a:sy n="22" d="100"/>
        </p:scale>
        <p:origin x="282" y="90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C3A852-1096-BD49-83F0-972CFC808224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185D24-A344-9A45-8808-DD9DD5580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923FEBF-E4C6-B54F-B8E5-A65251B8447D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514350"/>
            <a:ext cx="3000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BD8E51-AB8E-864D-A50B-0CDF7879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03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2" y="7238998"/>
            <a:ext cx="9032241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313597" y="7238998"/>
            <a:ext cx="17777606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2" y="14848115"/>
            <a:ext cx="9032241" cy="783771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363200" y="10591800"/>
            <a:ext cx="176784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294912"/>
            <a:ext cx="9067800" cy="5954486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5893141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313597" y="8294914"/>
            <a:ext cx="17777606" cy="2057401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2" y="25102455"/>
            <a:ext cx="90322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6136598"/>
            <a:ext cx="9067800" cy="61722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363200" y="11506200"/>
            <a:ext cx="17678400" cy="8436429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309953" y="21183598"/>
            <a:ext cx="17784895" cy="5094514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313597" y="27649715"/>
            <a:ext cx="17777606" cy="4659085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651201" y="7238998"/>
            <a:ext cx="9131301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651201" y="14848115"/>
            <a:ext cx="9032241" cy="783771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651200" y="8294912"/>
            <a:ext cx="9067800" cy="5954486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651200" y="15893141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651201" y="25102455"/>
            <a:ext cx="90322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651200" y="26136598"/>
            <a:ext cx="9067800" cy="61722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309953" y="20334514"/>
            <a:ext cx="1778489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313597" y="26800629"/>
            <a:ext cx="17777606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901" y="457200"/>
            <a:ext cx="26289000" cy="342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057901" y="4191000"/>
            <a:ext cx="26289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33375601" y="533400"/>
            <a:ext cx="4495800" cy="54102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64008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22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BCH &amp; Blank Logo: Red/Gray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89000" y="7141028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23700" y="7141028"/>
            <a:ext cx="14668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889000" y="14913431"/>
            <a:ext cx="10223500" cy="783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1779250" y="9818916"/>
            <a:ext cx="147574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889000" y="8251373"/>
            <a:ext cx="10223500" cy="61395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889000" y="15958457"/>
            <a:ext cx="10223500" cy="868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1823700" y="8251373"/>
            <a:ext cx="14668500" cy="13389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889000" y="25167771"/>
            <a:ext cx="10223500" cy="772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889000" y="26201914"/>
            <a:ext cx="10223500" cy="58020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1823700" y="10668000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1734800" y="20661087"/>
            <a:ext cx="14846300" cy="568234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1734800" y="27715031"/>
            <a:ext cx="14846300" cy="428897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7203400" y="7141028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7203400" y="19485431"/>
            <a:ext cx="10223500" cy="783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7203400" y="8251373"/>
            <a:ext cx="10223500" cy="19485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7203400" y="20530459"/>
            <a:ext cx="10223500" cy="47026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7203400" y="25820914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7203399" y="26865945"/>
            <a:ext cx="10230612" cy="51380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1734800" y="19812002"/>
            <a:ext cx="148463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1734800" y="26865945"/>
            <a:ext cx="148463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hart Placeholder 46"/>
          <p:cNvSpPr>
            <a:spLocks noGrp="1"/>
          </p:cNvSpPr>
          <p:nvPr>
            <p:ph type="chart" sz="quarter" idx="59"/>
          </p:nvPr>
        </p:nvSpPr>
        <p:spPr>
          <a:xfrm>
            <a:off x="19558000" y="10668000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7" name="Chart Placeholder 46"/>
          <p:cNvSpPr>
            <a:spLocks noGrp="1"/>
          </p:cNvSpPr>
          <p:nvPr>
            <p:ph type="chart" sz="quarter" idx="60"/>
          </p:nvPr>
        </p:nvSpPr>
        <p:spPr>
          <a:xfrm>
            <a:off x="11823700" y="15174685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37" name="Chart Placeholder 46"/>
          <p:cNvSpPr>
            <a:spLocks noGrp="1"/>
          </p:cNvSpPr>
          <p:nvPr>
            <p:ph type="chart" sz="quarter" idx="61"/>
          </p:nvPr>
        </p:nvSpPr>
        <p:spPr>
          <a:xfrm>
            <a:off x="19558000" y="15174685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0" name="Table Placeholder 49"/>
          <p:cNvSpPr>
            <a:spLocks noGrp="1"/>
          </p:cNvSpPr>
          <p:nvPr>
            <p:ph type="tbl" sz="quarter" idx="62"/>
          </p:nvPr>
        </p:nvSpPr>
        <p:spPr>
          <a:xfrm>
            <a:off x="27203400" y="11669487"/>
            <a:ext cx="10223500" cy="744582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38850" y="457203"/>
            <a:ext cx="26327100" cy="38099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64"/>
          </p:nvPr>
        </p:nvSpPr>
        <p:spPr>
          <a:xfrm>
            <a:off x="6038852" y="4419600"/>
            <a:ext cx="26327099" cy="167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idx="65"/>
          </p:nvPr>
        </p:nvSpPr>
        <p:spPr>
          <a:xfrm>
            <a:off x="27203400" y="10635342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66"/>
          </p:nvPr>
        </p:nvSpPr>
        <p:spPr>
          <a:xfrm>
            <a:off x="33451801" y="762000"/>
            <a:ext cx="44958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0" y="64008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38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SBCH Logo: Redl_3 Col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68961" y="7565569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7200" y="7576455"/>
            <a:ext cx="14628686" cy="77724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203400" y="7576455"/>
            <a:ext cx="10744200" cy="76200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68961" y="15806055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1925301" y="10635343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610600"/>
            <a:ext cx="10668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6840198"/>
            <a:ext cx="106680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1925301" y="8610600"/>
            <a:ext cx="14554200" cy="1632857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38"/>
          </p:nvPr>
        </p:nvSpPr>
        <p:spPr>
          <a:xfrm>
            <a:off x="27230712" y="8610600"/>
            <a:ext cx="10668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68961" y="26049512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7083658"/>
            <a:ext cx="10668000" cy="537754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27230712" y="15795169"/>
            <a:ext cx="10716888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42"/>
          </p:nvPr>
        </p:nvSpPr>
        <p:spPr>
          <a:xfrm>
            <a:off x="27230712" y="16774884"/>
            <a:ext cx="10668000" cy="87521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43"/>
          </p:nvPr>
        </p:nvSpPr>
        <p:spPr>
          <a:xfrm>
            <a:off x="27230712" y="26049512"/>
            <a:ext cx="10716888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44"/>
          </p:nvPr>
        </p:nvSpPr>
        <p:spPr>
          <a:xfrm>
            <a:off x="27230712" y="27083658"/>
            <a:ext cx="10668000" cy="537754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1925301" y="11419114"/>
            <a:ext cx="14554200" cy="947057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47"/>
          </p:nvPr>
        </p:nvSpPr>
        <p:spPr>
          <a:xfrm>
            <a:off x="11925301" y="21216257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1925301" y="22130655"/>
            <a:ext cx="14554200" cy="509451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49"/>
          </p:nvPr>
        </p:nvSpPr>
        <p:spPr>
          <a:xfrm>
            <a:off x="11925301" y="27682371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1925301" y="28596771"/>
            <a:ext cx="14554200" cy="386442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533403"/>
            <a:ext cx="27889200" cy="38099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1"/>
          </p:nvPr>
        </p:nvSpPr>
        <p:spPr>
          <a:xfrm>
            <a:off x="5372100" y="4572000"/>
            <a:ext cx="27813000" cy="1752600"/>
          </a:xfrm>
        </p:spPr>
        <p:txBody>
          <a:bodyPr/>
          <a:lstStyle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988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SBCH Logo: Green Tint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2" y="6833793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313597" y="6833793"/>
            <a:ext cx="17777606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2" y="15128710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363200" y="10034195"/>
            <a:ext cx="176784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7944138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6173736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313597" y="7944136"/>
            <a:ext cx="17777606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2" y="25383050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6417195"/>
            <a:ext cx="9067800" cy="5891605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363200" y="10883281"/>
            <a:ext cx="17678400" cy="9339943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309953" y="21464193"/>
            <a:ext cx="17784895" cy="5094514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313597" y="27930310"/>
            <a:ext cx="17777606" cy="4365171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750261" y="6833793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750261" y="15128710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714700" y="7944138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714700" y="16173736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750261" y="25383050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714700" y="26417195"/>
            <a:ext cx="9067800" cy="5891605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309953" y="20615109"/>
            <a:ext cx="1778489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313597" y="27081224"/>
            <a:ext cx="17777606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199" y="457200"/>
            <a:ext cx="26974801" cy="320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791199" y="3886200"/>
            <a:ext cx="26974801" cy="1828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4"/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60960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37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BCH &amp; Blank Logo: Teal/Red_Charts in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2"/>
          <p:cNvSpPr>
            <a:spLocks noGrp="1"/>
          </p:cNvSpPr>
          <p:nvPr>
            <p:ph type="body" idx="1"/>
          </p:nvPr>
        </p:nvSpPr>
        <p:spPr>
          <a:xfrm>
            <a:off x="711202" y="6847112"/>
            <a:ext cx="9032241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6900" y="6847112"/>
            <a:ext cx="16979900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2"/>
          </p:nvPr>
        </p:nvSpPr>
        <p:spPr>
          <a:xfrm>
            <a:off x="711202" y="15142029"/>
            <a:ext cx="9032241" cy="783771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Content Placeholder 5"/>
          <p:cNvSpPr>
            <a:spLocks noGrp="1"/>
          </p:cNvSpPr>
          <p:nvPr>
            <p:ph sz="quarter" idx="29"/>
          </p:nvPr>
        </p:nvSpPr>
        <p:spPr>
          <a:xfrm>
            <a:off x="10762757" y="10047514"/>
            <a:ext cx="1688514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711200" y="7870371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711200" y="16143512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756900" y="7913912"/>
            <a:ext cx="1697990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39"/>
          </p:nvPr>
        </p:nvSpPr>
        <p:spPr>
          <a:xfrm>
            <a:off x="711202" y="25396369"/>
            <a:ext cx="9032241" cy="772886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711200" y="26419626"/>
            <a:ext cx="9067800" cy="596537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762757" y="10896600"/>
            <a:ext cx="16885145" cy="9339943"/>
          </a:xfrm>
          <a:prstGeom prst="rect">
            <a:avLst/>
          </a:prstGeom>
          <a:solidFill>
            <a:srgbClr val="FFFFFE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8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756900" y="21477512"/>
            <a:ext cx="16986862" cy="5094514"/>
          </a:xfrm>
          <a:prstGeom prst="rect">
            <a:avLst/>
          </a:prstGeom>
          <a:solidFill>
            <a:srgbClr val="FFFFFE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9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756900" y="27943629"/>
            <a:ext cx="16979900" cy="4441371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57"/>
          </p:nvPr>
        </p:nvSpPr>
        <p:spPr>
          <a:xfrm>
            <a:off x="10756900" y="20628428"/>
            <a:ext cx="16986862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Content Placeholder 5"/>
          <p:cNvSpPr>
            <a:spLocks noGrp="1"/>
          </p:cNvSpPr>
          <p:nvPr>
            <p:ph sz="quarter" idx="58"/>
          </p:nvPr>
        </p:nvSpPr>
        <p:spPr>
          <a:xfrm>
            <a:off x="10756900" y="27094543"/>
            <a:ext cx="169799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51"/>
          </p:nvPr>
        </p:nvSpPr>
        <p:spPr>
          <a:xfrm>
            <a:off x="28727401" y="6847112"/>
            <a:ext cx="9055101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idx="52"/>
          </p:nvPr>
        </p:nvSpPr>
        <p:spPr>
          <a:xfrm>
            <a:off x="28750261" y="15142029"/>
            <a:ext cx="9032241" cy="783771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727400" y="7870371"/>
            <a:ext cx="9144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9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727400" y="16143512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idx="55"/>
          </p:nvPr>
        </p:nvSpPr>
        <p:spPr>
          <a:xfrm>
            <a:off x="28750261" y="25396369"/>
            <a:ext cx="9032241" cy="772886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727400" y="26419626"/>
            <a:ext cx="9067800" cy="596537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9" y="457200"/>
            <a:ext cx="26898601" cy="3429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714999" y="4038600"/>
            <a:ext cx="26898601" cy="1828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0" y="60960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59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TEAL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459244" y="7097486"/>
            <a:ext cx="9550899" cy="83820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515601" y="7086600"/>
            <a:ext cx="17321270" cy="85997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459244" y="15392403"/>
            <a:ext cx="9550899" cy="783771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515601" y="10297888"/>
            <a:ext cx="1737360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457200" y="8207831"/>
            <a:ext cx="95885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457200" y="16437429"/>
            <a:ext cx="95885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567931" y="8207829"/>
            <a:ext cx="1726894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459244" y="25646743"/>
            <a:ext cx="9550899" cy="7728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457200" y="26680886"/>
            <a:ext cx="9588500" cy="55517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515601" y="11146974"/>
            <a:ext cx="17373600" cy="933994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63270" y="21727886"/>
            <a:ext cx="17478260" cy="50945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63270" y="28194000"/>
            <a:ext cx="17478260" cy="4038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346400" y="7086600"/>
            <a:ext cx="9599021" cy="8490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359102" y="15392403"/>
            <a:ext cx="9586319" cy="783771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399742" y="8207831"/>
            <a:ext cx="9624059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399742" y="16437429"/>
            <a:ext cx="9624059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359102" y="25646743"/>
            <a:ext cx="9586319" cy="7728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399742" y="26680886"/>
            <a:ext cx="9624059" cy="55517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463270" y="20878802"/>
            <a:ext cx="1747826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463270" y="27344917"/>
            <a:ext cx="1747826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04800"/>
            <a:ext cx="25146000" cy="2590800"/>
          </a:xfrm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59"/>
          </p:nvPr>
        </p:nvSpPr>
        <p:spPr>
          <a:xfrm>
            <a:off x="6629400" y="3200400"/>
            <a:ext cx="25146000" cy="1981200"/>
          </a:xfrm>
          <a:ln>
            <a:noFill/>
          </a:ln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32994600" y="609600"/>
            <a:ext cx="48768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5943600"/>
            <a:ext cx="3840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68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BCH &amp; Blank Logo: Red/Teal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457202" y="6629400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90200" y="6629400"/>
            <a:ext cx="17424400" cy="8490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457202" y="14924317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490200" y="9829802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457200" y="7739745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457200" y="15969343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490200" y="7739743"/>
            <a:ext cx="1742440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457202" y="25178657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457200" y="26212800"/>
            <a:ext cx="9067800" cy="60960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490200" y="10678888"/>
            <a:ext cx="17424400" cy="933994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90200" y="21259800"/>
            <a:ext cx="17424400" cy="50292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90200" y="27725914"/>
            <a:ext cx="17424400" cy="4582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955999" y="6629400"/>
            <a:ext cx="9067800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956000" y="14924317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955999" y="7739745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955999" y="15969343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956000" y="25178657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955999" y="26212800"/>
            <a:ext cx="9067800" cy="60960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490200" y="20410716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490200" y="26876831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7200"/>
            <a:ext cx="26365200" cy="304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096000" y="3505200"/>
            <a:ext cx="26365200" cy="1752600"/>
          </a:xfrm>
        </p:spPr>
        <p:txBody>
          <a:bodyPr/>
          <a:lstStyle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  <a:endParaRPr lang="en-US" dirty="0" smtClean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9982200" y="6629400"/>
            <a:ext cx="0" cy="2567940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28422600" y="6629400"/>
            <a:ext cx="0" cy="2567940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0" y="55626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1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67350" y="0"/>
            <a:ext cx="27470100" cy="640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1028" name="Title Placeholder 2"/>
          <p:cNvSpPr>
            <a:spLocks noGrp="1"/>
          </p:cNvSpPr>
          <p:nvPr>
            <p:ph type="title"/>
          </p:nvPr>
        </p:nvSpPr>
        <p:spPr bwMode="auto">
          <a:xfrm>
            <a:off x="6172200" y="381000"/>
            <a:ext cx="26060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6172200" y="3505200"/>
            <a:ext cx="2606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74626" y="631824"/>
            <a:ext cx="5083176" cy="508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8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defRPr sz="54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1" fontAlgn="base" hangingPunct="1">
        <a:spcBef>
          <a:spcPct val="20000"/>
        </a:spcBef>
        <a:spcAft>
          <a:spcPct val="0"/>
        </a:spcAft>
        <a:defRPr sz="4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"/>
          <p:cNvSpPr>
            <a:spLocks noGrp="1"/>
          </p:cNvSpPr>
          <p:nvPr>
            <p:ph type="title"/>
          </p:nvPr>
        </p:nvSpPr>
        <p:spPr bwMode="auto">
          <a:xfrm>
            <a:off x="5257801" y="381000"/>
            <a:ext cx="27889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5257801" y="4495800"/>
            <a:ext cx="2788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705600"/>
            <a:ext cx="3840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3" name="Picture 1"/>
          <p:cNvPicPr>
            <a:picLocks noChangeAspect="1"/>
          </p:cNvPicPr>
          <p:nvPr userDrawn="1"/>
        </p:nvPicPr>
        <p:blipFill rotWithShape="1">
          <a:blip r:embed="rId3"/>
          <a:srcRect b="7940"/>
          <a:stretch/>
        </p:blipFill>
        <p:spPr bwMode="auto">
          <a:xfrm>
            <a:off x="378620" y="1419388"/>
            <a:ext cx="4500562" cy="41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3531484" y="1804987"/>
            <a:ext cx="4565033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accent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43501" y="0"/>
            <a:ext cx="28117800" cy="6096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3076" name="Title Placeholder 2"/>
          <p:cNvSpPr>
            <a:spLocks noGrp="1"/>
          </p:cNvSpPr>
          <p:nvPr>
            <p:ph type="title"/>
          </p:nvPr>
        </p:nvSpPr>
        <p:spPr bwMode="auto">
          <a:xfrm>
            <a:off x="5715000" y="533400"/>
            <a:ext cx="2705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5715000" y="4114800"/>
            <a:ext cx="2705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078" name="Picture 3"/>
          <p:cNvPicPr>
            <a:picLocks noChangeAspect="1"/>
          </p:cNvPicPr>
          <p:nvPr userDrawn="1"/>
        </p:nvPicPr>
        <p:blipFill rotWithShape="1">
          <a:blip r:embed="rId4"/>
          <a:srcRect b="10225"/>
          <a:stretch/>
        </p:blipFill>
        <p:spPr bwMode="auto">
          <a:xfrm>
            <a:off x="250825" y="1028635"/>
            <a:ext cx="4625976" cy="415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33660386" y="1530350"/>
            <a:ext cx="4435816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19801" y="0"/>
            <a:ext cx="26365200" cy="5943600"/>
          </a:xfrm>
          <a:prstGeom prst="rect">
            <a:avLst/>
          </a:prstGeom>
          <a:solidFill>
            <a:srgbClr val="55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4100" name="Title Placeholder 2"/>
          <p:cNvSpPr>
            <a:spLocks noGrp="1"/>
          </p:cNvSpPr>
          <p:nvPr>
            <p:ph type="title"/>
          </p:nvPr>
        </p:nvSpPr>
        <p:spPr bwMode="auto">
          <a:xfrm>
            <a:off x="6667500" y="457200"/>
            <a:ext cx="25069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1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6662738" y="3581400"/>
            <a:ext cx="25079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102" name="sb_childrens_stack_3c_CMYK_LARGE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1000" y="60960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54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81601" y="0"/>
            <a:ext cx="28041600" cy="563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5124" name="Title Placeholder 2"/>
          <p:cNvSpPr>
            <a:spLocks noGrp="1"/>
          </p:cNvSpPr>
          <p:nvPr>
            <p:ph type="title"/>
          </p:nvPr>
        </p:nvSpPr>
        <p:spPr bwMode="auto">
          <a:xfrm>
            <a:off x="5867399" y="457200"/>
            <a:ext cx="2667000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5867399" y="3505200"/>
            <a:ext cx="2667000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5126" name="Picture 1"/>
          <p:cNvPicPr>
            <a:picLocks noChangeAspect="1"/>
          </p:cNvPicPr>
          <p:nvPr userDrawn="1"/>
        </p:nvPicPr>
        <p:blipFill rotWithShape="1">
          <a:blip r:embed="rId3"/>
          <a:srcRect b="8714"/>
          <a:stretch/>
        </p:blipFill>
        <p:spPr bwMode="auto">
          <a:xfrm>
            <a:off x="381000" y="685800"/>
            <a:ext cx="4267200" cy="389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3607998" y="929885"/>
            <a:ext cx="4435816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910A29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ommunications/JOB%20ART/Medicine/14090441H-Poster%20Presentation%20PowerPoint/SBCH%20Poster%20Making%20Templates%20&amp;%20Guide%20Folder_4-7-15/Power%20Point%20Templates/Linked%20files/Poster%20Resizing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656" y="0"/>
            <a:ext cx="32918144" cy="6400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>
          <a:xfrm>
            <a:off x="5410200" y="8001000"/>
            <a:ext cx="30784800" cy="23774400"/>
          </a:xfrm>
        </p:spPr>
        <p:txBody>
          <a:bodyPr/>
          <a:lstStyle/>
          <a:p>
            <a:pPr marL="0" indent="0">
              <a:buNone/>
            </a:pPr>
            <a:r>
              <a:rPr lang="en-US" sz="8000" b="1" dirty="0" smtClean="0"/>
              <a:t>This template was designed to be 42” wide x 36” high.</a:t>
            </a:r>
          </a:p>
          <a:p>
            <a:pPr marL="0" indent="0">
              <a:buNone/>
            </a:pPr>
            <a:endParaRPr lang="en-US" sz="7200" dirty="0"/>
          </a:p>
          <a:p>
            <a:pPr marL="0" lvl="3" indent="0">
              <a:buNone/>
            </a:pPr>
            <a:r>
              <a:rPr lang="en-US" sz="7200" dirty="0" smtClean="0"/>
              <a:t>Although not recommended, if you must increase the poster size, </a:t>
            </a:r>
            <a:br>
              <a:rPr lang="en-US" sz="7200" dirty="0" smtClean="0"/>
            </a:br>
            <a:r>
              <a:rPr lang="en-US" sz="7200" dirty="0" smtClean="0"/>
              <a:t>follow these steps: </a:t>
            </a:r>
            <a:br>
              <a:rPr lang="en-US" sz="7200" dirty="0" smtClean="0"/>
            </a:br>
            <a:endParaRPr lang="en-US" sz="7200" dirty="0" smtClean="0"/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 smtClean="0"/>
              <a:t>Go to </a:t>
            </a:r>
            <a:r>
              <a:rPr lang="en-US" sz="7200" b="1" dirty="0" smtClean="0"/>
              <a:t>File</a:t>
            </a:r>
            <a:r>
              <a:rPr lang="en-US" sz="7200" dirty="0" smtClean="0"/>
              <a:t>, </a:t>
            </a:r>
            <a:r>
              <a:rPr lang="en-US" sz="7200" b="1" dirty="0" smtClean="0"/>
              <a:t>Page Setup</a:t>
            </a:r>
            <a:r>
              <a:rPr lang="en-US" sz="7200" dirty="0" smtClean="0"/>
              <a:t>,</a:t>
            </a:r>
            <a:r>
              <a:rPr lang="en-US" sz="7200" b="1" dirty="0" smtClean="0"/>
              <a:t> Width</a:t>
            </a:r>
            <a:r>
              <a:rPr lang="en-US" sz="7200" dirty="0" smtClean="0"/>
              <a:t> and </a:t>
            </a:r>
            <a:r>
              <a:rPr lang="en-US" sz="7200" b="1" dirty="0" smtClean="0"/>
              <a:t>Height</a:t>
            </a:r>
            <a:r>
              <a:rPr lang="en-US" sz="7200" dirty="0" smtClean="0"/>
              <a:t>.</a:t>
            </a:r>
          </a:p>
          <a:p>
            <a:pPr marL="0" lvl="3" indent="0">
              <a:buNone/>
            </a:pPr>
            <a:endParaRPr lang="en-US" sz="7200" dirty="0"/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>
                <a:solidFill>
                  <a:schemeClr val="tx1"/>
                </a:solidFill>
              </a:rPr>
              <a:t>Check with your printer for paper size </a:t>
            </a:r>
            <a:r>
              <a:rPr lang="en-US" sz="7200" dirty="0" smtClean="0">
                <a:solidFill>
                  <a:schemeClr val="tx1"/>
                </a:solidFill>
              </a:rPr>
              <a:t/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availability and </a:t>
            </a:r>
            <a:r>
              <a:rPr lang="en-US" sz="7200" dirty="0">
                <a:solidFill>
                  <a:schemeClr val="tx1"/>
                </a:solidFill>
              </a:rPr>
              <a:t>cost increase</a:t>
            </a:r>
            <a:r>
              <a:rPr lang="en-US" sz="7200" dirty="0" smtClean="0">
                <a:solidFill>
                  <a:schemeClr val="tx1"/>
                </a:solidFill>
              </a:rPr>
              <a:t>.</a:t>
            </a:r>
          </a:p>
          <a:p>
            <a:pPr marL="1143000" lvl="3" indent="-1143000">
              <a:buFont typeface="+mj-lt"/>
              <a:buAutoNum type="arabicPeriod"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 smtClean="0"/>
              <a:t>Change both the </a:t>
            </a:r>
            <a:r>
              <a:rPr lang="en-US" sz="7200" b="1" dirty="0" smtClean="0"/>
              <a:t>Width</a:t>
            </a:r>
            <a:r>
              <a:rPr lang="en-US" sz="7200" dirty="0" smtClean="0"/>
              <a:t> and </a:t>
            </a:r>
            <a:r>
              <a:rPr lang="en-US" sz="7200" b="1" dirty="0" smtClean="0"/>
              <a:t>Height</a:t>
            </a:r>
            <a:r>
              <a:rPr lang="en-US" sz="7200" dirty="0" smtClean="0"/>
              <a:t> to </a:t>
            </a:r>
            <a:br>
              <a:rPr lang="en-US" sz="7200" dirty="0" smtClean="0"/>
            </a:br>
            <a:r>
              <a:rPr lang="en-US" sz="7200" dirty="0" smtClean="0"/>
              <a:t>increase the paper by 5%, 10% or 15%</a:t>
            </a:r>
            <a:br>
              <a:rPr lang="en-US" sz="7200" dirty="0" smtClean="0"/>
            </a:br>
            <a:r>
              <a:rPr lang="en-US" sz="7200" dirty="0" smtClean="0"/>
              <a:t>using the specific dimensions here:</a:t>
            </a:r>
          </a:p>
          <a:p>
            <a:pPr marL="1143000" lvl="3" indent="-1143000">
              <a:buFont typeface="+mj-lt"/>
              <a:buAutoNum type="arabicPeriod"/>
            </a:pPr>
            <a:endParaRPr lang="en-US" sz="3600" b="1" dirty="0"/>
          </a:p>
          <a:p>
            <a:pPr marL="1097280" lvl="3" indent="0">
              <a:buNone/>
            </a:pPr>
            <a:r>
              <a:rPr lang="en-US" sz="7200" b="1" dirty="0" smtClean="0"/>
              <a:t>  5% </a:t>
            </a:r>
            <a:r>
              <a:rPr lang="en-US" sz="7200" dirty="0" smtClean="0"/>
              <a:t>- </a:t>
            </a:r>
            <a:r>
              <a:rPr lang="en-US" sz="7200" dirty="0"/>
              <a:t>44.1” </a:t>
            </a:r>
            <a:r>
              <a:rPr lang="en-US" sz="7200" dirty="0" smtClean="0"/>
              <a:t>w </a:t>
            </a:r>
            <a:r>
              <a:rPr lang="en-US" sz="7200" dirty="0"/>
              <a:t>x 37.8” </a:t>
            </a:r>
            <a:r>
              <a:rPr lang="en-US" sz="7200" dirty="0" smtClean="0"/>
              <a:t>h</a:t>
            </a:r>
          </a:p>
          <a:p>
            <a:pPr marL="1097280" lvl="3" indent="0">
              <a:buNone/>
            </a:pPr>
            <a:r>
              <a:rPr lang="en-US" sz="7200" b="1" dirty="0" smtClean="0"/>
              <a:t>10% </a:t>
            </a:r>
            <a:r>
              <a:rPr lang="en-US" sz="7200" dirty="0" smtClean="0"/>
              <a:t>- </a:t>
            </a:r>
            <a:r>
              <a:rPr lang="en-US" sz="7200" dirty="0"/>
              <a:t>46.2” </a:t>
            </a:r>
            <a:r>
              <a:rPr lang="en-US" sz="7200" dirty="0" smtClean="0"/>
              <a:t>w </a:t>
            </a:r>
            <a:r>
              <a:rPr lang="en-US" sz="7200" dirty="0"/>
              <a:t>x 39.6” </a:t>
            </a:r>
            <a:r>
              <a:rPr lang="en-US" sz="7200" dirty="0" smtClean="0"/>
              <a:t>h</a:t>
            </a:r>
          </a:p>
          <a:p>
            <a:pPr marL="1097280" lvl="3" indent="0">
              <a:buNone/>
            </a:pPr>
            <a:r>
              <a:rPr lang="en-US" sz="7200" b="1" dirty="0" smtClean="0"/>
              <a:t>15% </a:t>
            </a:r>
            <a:r>
              <a:rPr lang="en-US" sz="7200" dirty="0" smtClean="0"/>
              <a:t>- </a:t>
            </a:r>
            <a:r>
              <a:rPr lang="en-US" sz="7200" dirty="0"/>
              <a:t>48.3” </a:t>
            </a:r>
            <a:r>
              <a:rPr lang="en-US" sz="7200" dirty="0" smtClean="0"/>
              <a:t>w </a:t>
            </a:r>
            <a:r>
              <a:rPr lang="en-US" sz="7200" dirty="0"/>
              <a:t>x 41.4” </a:t>
            </a:r>
            <a:r>
              <a:rPr lang="en-US" sz="7200" dirty="0" smtClean="0"/>
              <a:t>h</a:t>
            </a:r>
          </a:p>
          <a:p>
            <a:pPr marL="0" indent="0">
              <a:buNone/>
            </a:pPr>
            <a:endParaRPr lang="en-US" sz="7200" dirty="0"/>
          </a:p>
          <a:p>
            <a:pPr marL="0" lvl="3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Note: </a:t>
            </a:r>
            <a:r>
              <a:rPr lang="en-US" sz="7200" dirty="0" smtClean="0">
                <a:solidFill>
                  <a:schemeClr val="tx2"/>
                </a:solidFill>
              </a:rPr>
              <a:t>DO NOT simply change the paper size of the template, as all linked </a:t>
            </a:r>
            <a:r>
              <a:rPr lang="en-US" sz="7200" dirty="0">
                <a:solidFill>
                  <a:schemeClr val="tx2"/>
                </a:solidFill>
              </a:rPr>
              <a:t>logo(s) </a:t>
            </a:r>
            <a:r>
              <a:rPr lang="en-US" sz="7200" dirty="0" smtClean="0">
                <a:solidFill>
                  <a:schemeClr val="tx2"/>
                </a:solidFill>
              </a:rPr>
              <a:t>and images will </a:t>
            </a:r>
            <a:r>
              <a:rPr lang="en-US" sz="7200" dirty="0">
                <a:solidFill>
                  <a:schemeClr val="tx2"/>
                </a:solidFill>
              </a:rPr>
              <a:t>be distorted, resulting in poor branding </a:t>
            </a:r>
            <a:r>
              <a:rPr lang="en-US" sz="7200" dirty="0" smtClean="0">
                <a:solidFill>
                  <a:schemeClr val="tx2"/>
                </a:solidFill>
              </a:rPr>
              <a:t>practices.</a:t>
            </a:r>
            <a:endParaRPr lang="en-US" sz="7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 smtClean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5486400" y="457200"/>
            <a:ext cx="32918400" cy="5105400"/>
          </a:xfrm>
        </p:spPr>
        <p:txBody>
          <a:bodyPr/>
          <a:lstStyle/>
          <a:p>
            <a:r>
              <a:rPr lang="en-US" sz="9600" dirty="0" smtClean="0"/>
              <a:t>Important Information about </a:t>
            </a:r>
            <a:br>
              <a:rPr lang="en-US" sz="9600" dirty="0" smtClean="0"/>
            </a:br>
            <a:r>
              <a:rPr lang="en-US" sz="9600" dirty="0" smtClean="0"/>
              <a:t>Poster Resizing</a:t>
            </a:r>
            <a:endParaRPr lang="en-US" sz="9600" dirty="0"/>
          </a:p>
        </p:txBody>
      </p:sp>
      <p:pic>
        <p:nvPicPr>
          <p:cNvPr id="31" name="Picture Placeholder 30"/>
          <p:cNvPicPr>
            <a:picLocks noGrp="1" noChangeAspect="1"/>
          </p:cNvPicPr>
          <p:nvPr>
            <p:ph type="pic" sz="quarter" idx="60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1" y="13792200"/>
            <a:ext cx="8167076" cy="8382000"/>
          </a:xfrm>
        </p:spPr>
      </p:pic>
    </p:spTree>
    <p:extLst>
      <p:ext uri="{BB962C8B-B14F-4D97-AF65-F5344CB8AC3E}">
        <p14:creationId xmlns:p14="http://schemas.microsoft.com/office/powerpoint/2010/main" val="23913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60"/>
          </p:nvPr>
        </p:nvSpPr>
        <p:spPr/>
      </p:sp>
    </p:spTree>
    <p:extLst>
      <p:ext uri="{BB962C8B-B14F-4D97-AF65-F5344CB8AC3E}">
        <p14:creationId xmlns:p14="http://schemas.microsoft.com/office/powerpoint/2010/main" val="116071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5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60"/>
          </p:nvPr>
        </p:nvSpPr>
        <p:spPr/>
      </p:sp>
      <p:sp>
        <p:nvSpPr>
          <p:cNvPr id="24" name="Chart Placeholder 23"/>
          <p:cNvSpPr>
            <a:spLocks noGrp="1"/>
          </p:cNvSpPr>
          <p:nvPr>
            <p:ph type="chart" sz="quarter" idx="61"/>
          </p:nvPr>
        </p:nvSpPr>
        <p:spPr/>
      </p:sp>
      <p:sp>
        <p:nvSpPr>
          <p:cNvPr id="25" name="Table Placeholder 24"/>
          <p:cNvSpPr>
            <a:spLocks noGrp="1"/>
          </p:cNvSpPr>
          <p:nvPr>
            <p:ph type="tbl" sz="quarter" idx="62"/>
          </p:nvPr>
        </p:nvSpPr>
        <p:spPr/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66"/>
          </p:nvPr>
        </p:nvSpPr>
        <p:spPr/>
      </p:sp>
    </p:spTree>
    <p:extLst>
      <p:ext uri="{BB962C8B-B14F-4D97-AF65-F5344CB8AC3E}">
        <p14:creationId xmlns:p14="http://schemas.microsoft.com/office/powerpoint/2010/main" val="267101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8" name="Content Placeholder 17"/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able Placeholder 18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20" name="Content Placeholder 19"/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4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6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Content Placeholder 13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60"/>
          </p:nvPr>
        </p:nvSpPr>
        <p:spPr/>
      </p:sp>
    </p:spTree>
    <p:extLst>
      <p:ext uri="{BB962C8B-B14F-4D97-AF65-F5344CB8AC3E}">
        <p14:creationId xmlns:p14="http://schemas.microsoft.com/office/powerpoint/2010/main" val="124065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1975"/>
      </p:ext>
    </p:extLst>
  </p:cSld>
  <p:clrMapOvr>
    <a:masterClrMapping/>
  </p:clrMapOvr>
</p:sld>
</file>

<file path=ppt/theme/theme1.xml><?xml version="1.0" encoding="utf-8"?>
<a:theme xmlns:a="http://schemas.openxmlformats.org/drawingml/2006/main" name="SBCH and 1 Logo - RED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BCH_Master White">
  <a:themeElements>
    <a:clrScheme name="2014 SBM Children's Hospital Color Palette">
      <a:dk1>
        <a:srgbClr val="FFFFFE"/>
      </a:dk1>
      <a:lt1>
        <a:sysClr val="window" lastClr="FFFFFF"/>
      </a:lt1>
      <a:dk2>
        <a:srgbClr val="CFD0CE"/>
      </a:dk2>
      <a:lt2>
        <a:srgbClr val="CFD0CF"/>
      </a:lt2>
      <a:accent1>
        <a:srgbClr val="910A29"/>
      </a:accent1>
      <a:accent2>
        <a:srgbClr val="141313"/>
      </a:accent2>
      <a:accent3>
        <a:srgbClr val="55999E"/>
      </a:accent3>
      <a:accent4>
        <a:srgbClr val="5E5E5D"/>
      </a:accent4>
      <a:accent5>
        <a:srgbClr val="C8D429"/>
      </a:accent5>
      <a:accent6>
        <a:srgbClr val="D33121"/>
      </a:accent6>
      <a:hlink>
        <a:srgbClr val="910A29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BCH Master_Gray 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BCH_Master Teal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BCH_Master Teal 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SBCH 2015_HorizontalPosterTemplate</Template>
  <TotalTime>0</TotalTime>
  <Words>29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Helvetica</vt:lpstr>
      <vt:lpstr>ヒラギノ角ゴ Pro W3</vt:lpstr>
      <vt:lpstr>SBCH and 1 Logo - RED</vt:lpstr>
      <vt:lpstr>SBCH_Master White</vt:lpstr>
      <vt:lpstr>SBCH Master_Gray Tint</vt:lpstr>
      <vt:lpstr>SBCH_Master Teal</vt:lpstr>
      <vt:lpstr>SBCH_Master Teal Tint</vt:lpstr>
      <vt:lpstr>Important Information about  Poster Resizing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SUNY Stony Brook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Information about  Poster Resizing</dc:title>
  <dc:subject/>
  <dc:creator>Evinger, Marian</dc:creator>
  <cp:keywords/>
  <dc:description/>
  <cp:lastModifiedBy>Evinger, Marian</cp:lastModifiedBy>
  <cp:revision>1</cp:revision>
  <cp:lastPrinted>2015-04-08T20:19:13Z</cp:lastPrinted>
  <dcterms:created xsi:type="dcterms:W3CDTF">2017-04-24T21:28:05Z</dcterms:created>
  <dcterms:modified xsi:type="dcterms:W3CDTF">2018-03-01T16:16:34Z</dcterms:modified>
  <cp:category/>
</cp:coreProperties>
</file>