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1"/>
    <p:sldMasterId id="2147483688" r:id="rId2"/>
    <p:sldMasterId id="2147483692" r:id="rId3"/>
    <p:sldMasterId id="2147483680" r:id="rId4"/>
  </p:sldMasterIdLst>
  <p:notesMasterIdLst>
    <p:notesMasterId r:id="rId12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32918400" cy="38404800"/>
  <p:notesSz cx="6858000" cy="9144000"/>
  <p:defaultTextStyle>
    <a:defPPr>
      <a:defRPr lang="en-US"/>
    </a:defPPr>
    <a:lvl1pPr algn="l" defTabSz="4075113" rtl="0" fontAlgn="base">
      <a:spcBef>
        <a:spcPct val="0"/>
      </a:spcBef>
      <a:spcAft>
        <a:spcPct val="0"/>
      </a:spcAft>
      <a:defRPr sz="80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1pPr>
    <a:lvl2pPr marL="2036763" indent="-1579563" algn="l" defTabSz="4075113" rtl="0" fontAlgn="base">
      <a:spcBef>
        <a:spcPct val="0"/>
      </a:spcBef>
      <a:spcAft>
        <a:spcPct val="0"/>
      </a:spcAft>
      <a:defRPr sz="80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2pPr>
    <a:lvl3pPr marL="4075113" indent="-3160713" algn="l" defTabSz="4075113" rtl="0" fontAlgn="base">
      <a:spcBef>
        <a:spcPct val="0"/>
      </a:spcBef>
      <a:spcAft>
        <a:spcPct val="0"/>
      </a:spcAft>
      <a:defRPr sz="80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3pPr>
    <a:lvl4pPr marL="6111875" indent="-4740275" algn="l" defTabSz="4075113" rtl="0" fontAlgn="base">
      <a:spcBef>
        <a:spcPct val="0"/>
      </a:spcBef>
      <a:spcAft>
        <a:spcPct val="0"/>
      </a:spcAft>
      <a:defRPr sz="80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4pPr>
    <a:lvl5pPr marL="8150225" indent="-6321425" algn="l" defTabSz="4075113" rtl="0" fontAlgn="base">
      <a:spcBef>
        <a:spcPct val="0"/>
      </a:spcBef>
      <a:spcAft>
        <a:spcPct val="0"/>
      </a:spcAft>
      <a:defRPr sz="80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sz="80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6pPr>
    <a:lvl7pPr marL="2743200" algn="l" defTabSz="457200" rtl="0" eaLnBrk="1" latinLnBrk="0" hangingPunct="1">
      <a:defRPr sz="80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7pPr>
    <a:lvl8pPr marL="3200400" algn="l" defTabSz="457200" rtl="0" eaLnBrk="1" latinLnBrk="0" hangingPunct="1">
      <a:defRPr sz="80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8pPr>
    <a:lvl9pPr marL="3657600" algn="l" defTabSz="457200" rtl="0" eaLnBrk="1" latinLnBrk="0" hangingPunct="1">
      <a:defRPr sz="80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2096">
          <p15:clr>
            <a:srgbClr val="A4A3A4"/>
          </p15:clr>
        </p15:guide>
        <p15:guide id="2" pos="10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F5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>
      <p:cViewPr varScale="1">
        <p:scale>
          <a:sx n="19" d="100"/>
          <a:sy n="19" d="100"/>
        </p:scale>
        <p:origin x="984" y="90"/>
      </p:cViewPr>
      <p:guideLst>
        <p:guide orient="horz" pos="12096"/>
        <p:guide pos="103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075572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4075572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A29D2CB-368E-1D45-B8D6-47C458738EF9}" type="datetimeFigureOut">
              <a:rPr lang="en-US"/>
              <a:pPr>
                <a:defRPr/>
              </a:pPr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958975" y="685800"/>
            <a:ext cx="29400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075572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4075572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557B3AE-B980-A948-9343-0FB313AD21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7021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ヒラギノ角ゴ Pro W3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CH logo and 1 logo -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3499" y="6858000"/>
            <a:ext cx="9418701" cy="901700"/>
          </a:xfrm>
          <a:prstGeom prst="rect">
            <a:avLst/>
          </a:prstGeom>
          <a:solidFill>
            <a:schemeClr val="tx2"/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497274" y="6858000"/>
            <a:ext cx="11923853" cy="901700"/>
          </a:xfrm>
          <a:prstGeom prst="rect">
            <a:avLst/>
          </a:prstGeom>
          <a:solidFill>
            <a:schemeClr val="tx2"/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2936200" y="6858000"/>
            <a:ext cx="9448800" cy="901700"/>
          </a:xfrm>
          <a:prstGeom prst="rect">
            <a:avLst/>
          </a:prstGeom>
          <a:solidFill>
            <a:schemeClr val="tx2"/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2"/>
          </p:nvPr>
        </p:nvSpPr>
        <p:spPr>
          <a:xfrm>
            <a:off x="563499" y="17068800"/>
            <a:ext cx="9418701" cy="901700"/>
          </a:xfrm>
          <a:prstGeom prst="rect">
            <a:avLst/>
          </a:prstGeom>
          <a:solidFill>
            <a:schemeClr val="tx2"/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2"/>
          <p:cNvSpPr>
            <a:spLocks noGrp="1"/>
          </p:cNvSpPr>
          <p:nvPr>
            <p:ph type="body" idx="18"/>
          </p:nvPr>
        </p:nvSpPr>
        <p:spPr>
          <a:xfrm>
            <a:off x="563499" y="26670000"/>
            <a:ext cx="9418701" cy="901700"/>
          </a:xfrm>
          <a:prstGeom prst="rect">
            <a:avLst/>
          </a:prstGeom>
          <a:solidFill>
            <a:schemeClr val="tx2"/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2"/>
          <p:cNvSpPr>
            <a:spLocks noGrp="1"/>
          </p:cNvSpPr>
          <p:nvPr>
            <p:ph type="body" idx="22"/>
          </p:nvPr>
        </p:nvSpPr>
        <p:spPr>
          <a:xfrm>
            <a:off x="22936200" y="32778700"/>
            <a:ext cx="9437048" cy="901700"/>
          </a:xfrm>
          <a:prstGeom prst="rect">
            <a:avLst/>
          </a:prstGeom>
          <a:solidFill>
            <a:srgbClr val="910A29"/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able Placeholder 6"/>
          <p:cNvSpPr>
            <a:spLocks noGrp="1"/>
          </p:cNvSpPr>
          <p:nvPr>
            <p:ph type="tbl" sz="quarter" idx="24"/>
          </p:nvPr>
        </p:nvSpPr>
        <p:spPr>
          <a:xfrm>
            <a:off x="10515600" y="22326600"/>
            <a:ext cx="11887200" cy="43434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141313"/>
                </a:solidFill>
              </a:defRPr>
            </a:lvl1pPr>
          </a:lstStyle>
          <a:p>
            <a:pPr lvl="0"/>
            <a:r>
              <a:rPr lang="en-US" noProof="0" smtClean="0"/>
              <a:t>Click icon to add table</a:t>
            </a:r>
            <a:endParaRPr lang="en-US" noProof="0" dirty="0"/>
          </a:p>
        </p:txBody>
      </p:sp>
      <p:sp>
        <p:nvSpPr>
          <p:cNvPr id="28" name="Content Placeholder 5"/>
          <p:cNvSpPr>
            <a:spLocks noGrp="1"/>
          </p:cNvSpPr>
          <p:nvPr>
            <p:ph sz="quarter" idx="29"/>
          </p:nvPr>
        </p:nvSpPr>
        <p:spPr>
          <a:xfrm>
            <a:off x="10526936" y="10515600"/>
            <a:ext cx="11864529" cy="685800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lIns="182880" tIns="0" rIns="0" bIns="0" anchor="ctr">
            <a:normAutofit/>
          </a:bodyPr>
          <a:lstStyle>
            <a:lvl1pPr marL="0" indent="0" algn="ctr">
              <a:buFont typeface="Arial"/>
              <a:buNone/>
              <a:defRPr sz="1800">
                <a:solidFill>
                  <a:srgbClr val="141313"/>
                </a:solidFill>
              </a:defRPr>
            </a:lvl1pPr>
            <a:lvl2pPr marL="342900" indent="-342900">
              <a:buFont typeface="Arial"/>
              <a:buChar char="•"/>
              <a:defRPr sz="2400"/>
            </a:lvl2pPr>
            <a:lvl3pPr marL="342900" indent="-342900">
              <a:buFont typeface="Arial"/>
              <a:buChar char="•"/>
              <a:defRPr sz="2400"/>
            </a:lvl3pPr>
            <a:lvl4pPr marL="342900" indent="-342900">
              <a:buFont typeface="Arial"/>
              <a:buChar char="•"/>
              <a:defRPr sz="2400"/>
            </a:lvl4pPr>
            <a:lvl5pPr marL="342900" indent="-342900">
              <a:buFont typeface="Arial"/>
              <a:buChar char="•"/>
              <a:defRPr sz="24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Content Placeholder 5"/>
          <p:cNvSpPr>
            <a:spLocks noGrp="1"/>
          </p:cNvSpPr>
          <p:nvPr>
            <p:ph sz="quarter" idx="30"/>
          </p:nvPr>
        </p:nvSpPr>
        <p:spPr>
          <a:xfrm>
            <a:off x="10526936" y="21259800"/>
            <a:ext cx="11864529" cy="685800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lIns="182880" tIns="0" rIns="0" bIns="0" anchor="ctr">
            <a:normAutofit/>
          </a:bodyPr>
          <a:lstStyle>
            <a:lvl1pPr marL="0" indent="0" algn="ctr">
              <a:buFont typeface="Arial"/>
              <a:buNone/>
              <a:defRPr sz="1800">
                <a:solidFill>
                  <a:srgbClr val="141313"/>
                </a:solidFill>
              </a:defRPr>
            </a:lvl1pPr>
            <a:lvl2pPr marL="342900" indent="-342900">
              <a:buFont typeface="Arial"/>
              <a:buChar char="•"/>
              <a:defRPr sz="2400"/>
            </a:lvl2pPr>
            <a:lvl3pPr marL="342900" indent="-342900">
              <a:buFont typeface="Arial"/>
              <a:buChar char="•"/>
              <a:defRPr sz="2400"/>
            </a:lvl3pPr>
            <a:lvl4pPr marL="342900" indent="-342900">
              <a:buFont typeface="Arial"/>
              <a:buChar char="•"/>
              <a:defRPr sz="2400"/>
            </a:lvl4pPr>
            <a:lvl5pPr marL="342900" indent="-342900">
              <a:buFont typeface="Arial"/>
              <a:buChar char="•"/>
              <a:defRPr sz="24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SmartArt Placeholder 30"/>
          <p:cNvSpPr>
            <a:spLocks noGrp="1"/>
          </p:cNvSpPr>
          <p:nvPr>
            <p:ph type="dgm" sz="quarter" idx="31"/>
          </p:nvPr>
        </p:nvSpPr>
        <p:spPr>
          <a:xfrm>
            <a:off x="10526936" y="28346400"/>
            <a:ext cx="11788958" cy="541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141313"/>
                </a:solidFill>
              </a:defRPr>
            </a:lvl1pPr>
          </a:lstStyle>
          <a:p>
            <a:pPr lvl="0"/>
            <a:r>
              <a:rPr lang="en-US" noProof="0" smtClean="0"/>
              <a:t>Click icon to add SmartArt graphic</a:t>
            </a:r>
            <a:endParaRPr lang="en-US" noProof="0"/>
          </a:p>
        </p:txBody>
      </p:sp>
      <p:sp>
        <p:nvSpPr>
          <p:cNvPr id="32" name="Content Placeholder 5"/>
          <p:cNvSpPr>
            <a:spLocks noGrp="1"/>
          </p:cNvSpPr>
          <p:nvPr>
            <p:ph sz="quarter" idx="32"/>
          </p:nvPr>
        </p:nvSpPr>
        <p:spPr>
          <a:xfrm>
            <a:off x="10526936" y="27279600"/>
            <a:ext cx="11788958" cy="685800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lIns="182880" tIns="0" rIns="0" bIns="0" anchor="ctr">
            <a:normAutofit/>
          </a:bodyPr>
          <a:lstStyle>
            <a:lvl1pPr marL="0" indent="0" algn="ctr">
              <a:buFont typeface="Arial"/>
              <a:buNone/>
              <a:defRPr sz="1800">
                <a:solidFill>
                  <a:srgbClr val="141313"/>
                </a:solidFill>
              </a:defRPr>
            </a:lvl1pPr>
            <a:lvl2pPr marL="342900" indent="-342900">
              <a:buFont typeface="Arial"/>
              <a:buChar char="•"/>
              <a:defRPr sz="2400"/>
            </a:lvl2pPr>
            <a:lvl3pPr marL="342900" indent="-342900">
              <a:buFont typeface="Arial"/>
              <a:buChar char="•"/>
              <a:defRPr sz="2400"/>
            </a:lvl3pPr>
            <a:lvl4pPr marL="342900" indent="-342900">
              <a:buFont typeface="Arial"/>
              <a:buChar char="•"/>
              <a:defRPr sz="2400"/>
            </a:lvl4pPr>
            <a:lvl5pPr marL="342900" indent="-342900">
              <a:buFont typeface="Arial"/>
              <a:buChar char="•"/>
              <a:defRPr sz="24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3" name="Text Placeholder 4"/>
          <p:cNvSpPr>
            <a:spLocks noGrp="1"/>
          </p:cNvSpPr>
          <p:nvPr>
            <p:ph type="body" sz="quarter" idx="33"/>
          </p:nvPr>
        </p:nvSpPr>
        <p:spPr>
          <a:xfrm>
            <a:off x="22936200" y="26136600"/>
            <a:ext cx="9448800" cy="901700"/>
          </a:xfrm>
          <a:prstGeom prst="rect">
            <a:avLst/>
          </a:prstGeom>
          <a:solidFill>
            <a:schemeClr val="tx2"/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4" name="Content Placeholder 3"/>
          <p:cNvSpPr>
            <a:spLocks noGrp="1"/>
          </p:cNvSpPr>
          <p:nvPr>
            <p:ph sz="half" idx="34"/>
          </p:nvPr>
        </p:nvSpPr>
        <p:spPr>
          <a:xfrm>
            <a:off x="533400" y="8001000"/>
            <a:ext cx="9403079" cy="8686800"/>
          </a:xfrm>
          <a:prstGeom prst="rect">
            <a:avLst/>
          </a:prstGeom>
        </p:spPr>
        <p:txBody>
          <a:bodyPr lIns="0" tIns="45720" rIns="91440" bIns="45720">
            <a:noAutofit/>
          </a:bodyPr>
          <a:lstStyle>
            <a:lvl1pPr marL="0" indent="0">
              <a:spcBef>
                <a:spcPts val="600"/>
              </a:spcBef>
              <a:buClr>
                <a:schemeClr val="tx2"/>
              </a:buClr>
              <a:buFontTx/>
              <a:buNone/>
              <a:defRPr sz="2400">
                <a:solidFill>
                  <a:srgbClr val="141313"/>
                </a:solidFill>
              </a:defRPr>
            </a:lvl1pPr>
            <a:lvl2pPr marL="274320" indent="-274320">
              <a:buClr>
                <a:schemeClr val="tx2"/>
              </a:buClr>
              <a:buFont typeface="Arial"/>
              <a:buChar char="•"/>
              <a:defRPr sz="2400">
                <a:solidFill>
                  <a:srgbClr val="141313"/>
                </a:solidFill>
              </a:defRPr>
            </a:lvl2pPr>
            <a:lvl3pPr marL="548640" indent="-274320">
              <a:spcBef>
                <a:spcPts val="300"/>
              </a:spcBef>
              <a:buClr>
                <a:schemeClr val="tx2"/>
              </a:buClr>
              <a:buSzPct val="100000"/>
              <a:buFont typeface="Arial"/>
              <a:buChar char="•"/>
              <a:defRPr sz="2400">
                <a:solidFill>
                  <a:srgbClr val="141313"/>
                </a:solidFill>
              </a:defRPr>
            </a:lvl3pPr>
            <a:lvl4pPr marL="342900" indent="-342900">
              <a:buClr>
                <a:schemeClr val="tx2"/>
              </a:buClr>
              <a:buFont typeface="Arial"/>
              <a:buChar char="•"/>
              <a:defRPr sz="2400">
                <a:solidFill>
                  <a:srgbClr val="141313"/>
                </a:solidFill>
              </a:defRPr>
            </a:lvl4pPr>
            <a:lvl5pPr marL="342900" indent="-342900">
              <a:buClr>
                <a:schemeClr val="tx2"/>
              </a:buClr>
              <a:buFont typeface="Arial"/>
              <a:buChar char="•"/>
              <a:defRPr sz="2400">
                <a:solidFill>
                  <a:srgbClr val="141313"/>
                </a:solidFill>
              </a:defRPr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5" name="SmartArt Placeholder 30"/>
          <p:cNvSpPr>
            <a:spLocks noGrp="1"/>
          </p:cNvSpPr>
          <p:nvPr>
            <p:ph type="dgm" sz="quarter" idx="35"/>
          </p:nvPr>
        </p:nvSpPr>
        <p:spPr>
          <a:xfrm>
            <a:off x="10526936" y="34137599"/>
            <a:ext cx="11788958" cy="36576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141313"/>
                </a:solidFill>
              </a:defRPr>
            </a:lvl1pPr>
          </a:lstStyle>
          <a:p>
            <a:pPr lvl="0"/>
            <a:r>
              <a:rPr lang="en-US" noProof="0" smtClean="0"/>
              <a:t>Click icon to add SmartArt graphic</a:t>
            </a:r>
            <a:endParaRPr lang="en-US" noProof="0"/>
          </a:p>
        </p:txBody>
      </p:sp>
      <p:sp>
        <p:nvSpPr>
          <p:cNvPr id="4" name="Chart Placeholder 3"/>
          <p:cNvSpPr>
            <a:spLocks noGrp="1"/>
          </p:cNvSpPr>
          <p:nvPr>
            <p:ph type="chart" sz="quarter" idx="36"/>
          </p:nvPr>
        </p:nvSpPr>
        <p:spPr>
          <a:xfrm>
            <a:off x="10477500" y="11430000"/>
            <a:ext cx="11963400" cy="6553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141313"/>
                </a:solidFill>
              </a:defRPr>
            </a:lvl1pPr>
          </a:lstStyle>
          <a:p>
            <a:pPr lvl="0"/>
            <a:r>
              <a:rPr lang="en-US" noProof="0" smtClean="0"/>
              <a:t>Click icon to add chart</a:t>
            </a:r>
            <a:endParaRPr lang="en-US" noProof="0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8"/>
          </p:nvPr>
        </p:nvSpPr>
        <p:spPr>
          <a:xfrm>
            <a:off x="5603081" y="2514600"/>
            <a:ext cx="21712238" cy="2819400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FontTx/>
              <a:buNone/>
              <a:defRPr sz="5400">
                <a:solidFill>
                  <a:schemeClr val="bg1"/>
                </a:solidFill>
              </a:defRPr>
            </a:lvl1pPr>
            <a:lvl2pPr marL="0" indent="0" algn="ctr">
              <a:buFontTx/>
              <a:buNone/>
              <a:defRPr sz="40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00701" y="304800"/>
            <a:ext cx="21716999" cy="2362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6" name="Content Placeholder 3"/>
          <p:cNvSpPr>
            <a:spLocks noGrp="1"/>
          </p:cNvSpPr>
          <p:nvPr>
            <p:ph sz="half" idx="39"/>
          </p:nvPr>
        </p:nvSpPr>
        <p:spPr>
          <a:xfrm>
            <a:off x="10439400" y="8001000"/>
            <a:ext cx="12039600" cy="2209800"/>
          </a:xfrm>
          <a:prstGeom prst="rect">
            <a:avLst/>
          </a:prstGeom>
        </p:spPr>
        <p:txBody>
          <a:bodyPr lIns="0" tIns="45720" rIns="91440" bIns="45720">
            <a:noAutofit/>
          </a:bodyPr>
          <a:lstStyle>
            <a:lvl1pPr marL="0" indent="0">
              <a:spcBef>
                <a:spcPts val="600"/>
              </a:spcBef>
              <a:buClr>
                <a:schemeClr val="tx2"/>
              </a:buClr>
              <a:buFont typeface="Arial"/>
              <a:buNone/>
              <a:defRPr sz="2400">
                <a:solidFill>
                  <a:srgbClr val="141313"/>
                </a:solidFill>
              </a:defRPr>
            </a:lvl1pPr>
            <a:lvl2pPr marL="274320" indent="-274320">
              <a:buClr>
                <a:schemeClr val="tx2"/>
              </a:buClr>
              <a:buFont typeface="Arial"/>
              <a:buChar char="•"/>
              <a:defRPr sz="2400">
                <a:solidFill>
                  <a:srgbClr val="141313"/>
                </a:solidFill>
              </a:defRPr>
            </a:lvl2pPr>
            <a:lvl3pPr marL="548640" indent="-274320">
              <a:spcBef>
                <a:spcPts val="300"/>
              </a:spcBef>
              <a:buClr>
                <a:schemeClr val="tx2"/>
              </a:buClr>
              <a:buSzPct val="100000"/>
              <a:buFont typeface="Arial"/>
              <a:buChar char="•"/>
              <a:defRPr sz="2400">
                <a:solidFill>
                  <a:srgbClr val="141313"/>
                </a:solidFill>
              </a:defRPr>
            </a:lvl3pPr>
            <a:lvl4pPr marL="342900" indent="-342900">
              <a:buClr>
                <a:schemeClr val="tx2"/>
              </a:buClr>
              <a:buFont typeface="Arial"/>
              <a:buChar char="•"/>
              <a:defRPr sz="2400">
                <a:solidFill>
                  <a:srgbClr val="141313"/>
                </a:solidFill>
              </a:defRPr>
            </a:lvl4pPr>
            <a:lvl5pPr marL="342900" indent="-342900">
              <a:buClr>
                <a:schemeClr val="tx2"/>
              </a:buClr>
              <a:buFont typeface="Arial"/>
              <a:buChar char="•"/>
              <a:defRPr sz="2400">
                <a:solidFill>
                  <a:srgbClr val="141313"/>
                </a:solidFill>
              </a:defRPr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30" name="Content Placeholder 3"/>
          <p:cNvSpPr>
            <a:spLocks noGrp="1"/>
          </p:cNvSpPr>
          <p:nvPr>
            <p:ph sz="half" idx="40"/>
          </p:nvPr>
        </p:nvSpPr>
        <p:spPr>
          <a:xfrm>
            <a:off x="22936200" y="8001000"/>
            <a:ext cx="9448800" cy="17754600"/>
          </a:xfrm>
          <a:prstGeom prst="rect">
            <a:avLst/>
          </a:prstGeom>
        </p:spPr>
        <p:txBody>
          <a:bodyPr lIns="0" tIns="45720" rIns="91440" bIns="45720">
            <a:noAutofit/>
          </a:bodyPr>
          <a:lstStyle>
            <a:lvl1pPr marL="0" indent="0">
              <a:spcBef>
                <a:spcPts val="600"/>
              </a:spcBef>
              <a:buClr>
                <a:schemeClr val="tx2"/>
              </a:buClr>
              <a:buFont typeface="Arial"/>
              <a:buNone/>
              <a:defRPr sz="2400">
                <a:solidFill>
                  <a:srgbClr val="141313"/>
                </a:solidFill>
              </a:defRPr>
            </a:lvl1pPr>
            <a:lvl2pPr marL="274320" indent="-274320">
              <a:buClr>
                <a:schemeClr val="tx2"/>
              </a:buClr>
              <a:buFont typeface="Arial"/>
              <a:buChar char="•"/>
              <a:defRPr sz="2400">
                <a:solidFill>
                  <a:srgbClr val="141313"/>
                </a:solidFill>
              </a:defRPr>
            </a:lvl2pPr>
            <a:lvl3pPr marL="548640" indent="-274320">
              <a:spcBef>
                <a:spcPts val="300"/>
              </a:spcBef>
              <a:buClr>
                <a:schemeClr val="tx2"/>
              </a:buClr>
              <a:buSzPct val="100000"/>
              <a:buFont typeface="Arial"/>
              <a:buChar char="•"/>
              <a:defRPr sz="2400">
                <a:solidFill>
                  <a:srgbClr val="141313"/>
                </a:solidFill>
              </a:defRPr>
            </a:lvl3pPr>
            <a:lvl4pPr marL="342900" indent="-342900">
              <a:buClr>
                <a:schemeClr val="tx2"/>
              </a:buClr>
              <a:buFont typeface="Arial"/>
              <a:buChar char="•"/>
              <a:defRPr sz="2400">
                <a:solidFill>
                  <a:srgbClr val="141313"/>
                </a:solidFill>
              </a:defRPr>
            </a:lvl4pPr>
            <a:lvl5pPr marL="342900" indent="-342900">
              <a:buClr>
                <a:schemeClr val="tx2"/>
              </a:buClr>
              <a:buFont typeface="Arial"/>
              <a:buChar char="•"/>
              <a:defRPr sz="2400">
                <a:solidFill>
                  <a:srgbClr val="141313"/>
                </a:solidFill>
              </a:defRPr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35" name="Content Placeholder 3"/>
          <p:cNvSpPr>
            <a:spLocks noGrp="1"/>
          </p:cNvSpPr>
          <p:nvPr>
            <p:ph sz="half" idx="41"/>
          </p:nvPr>
        </p:nvSpPr>
        <p:spPr>
          <a:xfrm>
            <a:off x="533400" y="18288000"/>
            <a:ext cx="9403079" cy="8001000"/>
          </a:xfrm>
          <a:prstGeom prst="rect">
            <a:avLst/>
          </a:prstGeom>
        </p:spPr>
        <p:txBody>
          <a:bodyPr lIns="0" tIns="45720" rIns="91440" bIns="45720">
            <a:noAutofit/>
          </a:bodyPr>
          <a:lstStyle>
            <a:lvl1pPr marL="0" indent="0">
              <a:spcBef>
                <a:spcPts val="600"/>
              </a:spcBef>
              <a:buClr>
                <a:schemeClr val="tx2"/>
              </a:buClr>
              <a:buFontTx/>
              <a:buNone/>
              <a:defRPr sz="2400">
                <a:solidFill>
                  <a:srgbClr val="141313"/>
                </a:solidFill>
              </a:defRPr>
            </a:lvl1pPr>
            <a:lvl2pPr marL="274320" indent="-274320">
              <a:buClr>
                <a:schemeClr val="tx2"/>
              </a:buClr>
              <a:buFont typeface="Arial"/>
              <a:buChar char="•"/>
              <a:defRPr sz="2400">
                <a:solidFill>
                  <a:srgbClr val="141313"/>
                </a:solidFill>
              </a:defRPr>
            </a:lvl2pPr>
            <a:lvl3pPr marL="548640" indent="-274320">
              <a:spcBef>
                <a:spcPts val="300"/>
              </a:spcBef>
              <a:buClr>
                <a:schemeClr val="tx2"/>
              </a:buClr>
              <a:buSzPct val="100000"/>
              <a:buFont typeface="Arial"/>
              <a:buChar char="•"/>
              <a:defRPr sz="2400">
                <a:solidFill>
                  <a:srgbClr val="141313"/>
                </a:solidFill>
              </a:defRPr>
            </a:lvl3pPr>
            <a:lvl4pPr marL="342900" indent="-342900">
              <a:buClr>
                <a:schemeClr val="tx2"/>
              </a:buClr>
              <a:buFont typeface="Arial"/>
              <a:buChar char="•"/>
              <a:defRPr sz="2400">
                <a:solidFill>
                  <a:srgbClr val="141313"/>
                </a:solidFill>
              </a:defRPr>
            </a:lvl4pPr>
            <a:lvl5pPr marL="342900" indent="-342900">
              <a:buClr>
                <a:schemeClr val="tx2"/>
              </a:buClr>
              <a:buFont typeface="Arial"/>
              <a:buChar char="•"/>
              <a:defRPr sz="2400">
                <a:solidFill>
                  <a:srgbClr val="141313"/>
                </a:solidFill>
              </a:defRPr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36" name="Content Placeholder 3"/>
          <p:cNvSpPr>
            <a:spLocks noGrp="1"/>
          </p:cNvSpPr>
          <p:nvPr>
            <p:ph sz="half" idx="42"/>
          </p:nvPr>
        </p:nvSpPr>
        <p:spPr>
          <a:xfrm>
            <a:off x="533400" y="27813000"/>
            <a:ext cx="9403079" cy="9982200"/>
          </a:xfrm>
          <a:prstGeom prst="rect">
            <a:avLst/>
          </a:prstGeom>
        </p:spPr>
        <p:txBody>
          <a:bodyPr lIns="0" tIns="45720" rIns="91440" bIns="45720">
            <a:noAutofit/>
          </a:bodyPr>
          <a:lstStyle>
            <a:lvl1pPr marL="0" indent="0">
              <a:spcBef>
                <a:spcPts val="600"/>
              </a:spcBef>
              <a:buClr>
                <a:schemeClr val="tx2"/>
              </a:buClr>
              <a:buFontTx/>
              <a:buNone/>
              <a:defRPr sz="2400">
                <a:solidFill>
                  <a:srgbClr val="141313"/>
                </a:solidFill>
              </a:defRPr>
            </a:lvl1pPr>
            <a:lvl2pPr marL="274320" indent="-274320">
              <a:buClr>
                <a:schemeClr val="tx2"/>
              </a:buClr>
              <a:buFont typeface="Arial"/>
              <a:buChar char="•"/>
              <a:defRPr sz="2400">
                <a:solidFill>
                  <a:srgbClr val="141313"/>
                </a:solidFill>
              </a:defRPr>
            </a:lvl2pPr>
            <a:lvl3pPr marL="548640" indent="-274320">
              <a:spcBef>
                <a:spcPts val="300"/>
              </a:spcBef>
              <a:buClr>
                <a:schemeClr val="tx2"/>
              </a:buClr>
              <a:buSzPct val="100000"/>
              <a:buFont typeface="Arial"/>
              <a:buChar char="•"/>
              <a:defRPr sz="2400">
                <a:solidFill>
                  <a:srgbClr val="141313"/>
                </a:solidFill>
              </a:defRPr>
            </a:lvl3pPr>
            <a:lvl4pPr marL="342900" indent="-342900">
              <a:buClr>
                <a:schemeClr val="tx2"/>
              </a:buClr>
              <a:buFont typeface="Arial"/>
              <a:buChar char="•"/>
              <a:defRPr sz="2400">
                <a:solidFill>
                  <a:srgbClr val="141313"/>
                </a:solidFill>
              </a:defRPr>
            </a:lvl4pPr>
            <a:lvl5pPr marL="342900" indent="-342900">
              <a:buClr>
                <a:schemeClr val="tx2"/>
              </a:buClr>
              <a:buFont typeface="Arial"/>
              <a:buChar char="•"/>
              <a:defRPr sz="2400">
                <a:solidFill>
                  <a:srgbClr val="141313"/>
                </a:solidFill>
              </a:defRPr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37" name="Content Placeholder 3"/>
          <p:cNvSpPr>
            <a:spLocks noGrp="1"/>
          </p:cNvSpPr>
          <p:nvPr>
            <p:ph sz="half" idx="43"/>
          </p:nvPr>
        </p:nvSpPr>
        <p:spPr>
          <a:xfrm>
            <a:off x="23012400" y="27355800"/>
            <a:ext cx="9403079" cy="5029200"/>
          </a:xfrm>
          <a:prstGeom prst="rect">
            <a:avLst/>
          </a:prstGeom>
        </p:spPr>
        <p:txBody>
          <a:bodyPr lIns="0" tIns="45720" rIns="91440" bIns="45720">
            <a:noAutofit/>
          </a:bodyPr>
          <a:lstStyle>
            <a:lvl1pPr marL="0" indent="0">
              <a:spcBef>
                <a:spcPts val="600"/>
              </a:spcBef>
              <a:buClr>
                <a:schemeClr val="tx2"/>
              </a:buClr>
              <a:buFont typeface="Arial"/>
              <a:buNone/>
              <a:defRPr sz="2400">
                <a:solidFill>
                  <a:srgbClr val="141313"/>
                </a:solidFill>
              </a:defRPr>
            </a:lvl1pPr>
            <a:lvl2pPr marL="274320" indent="-274320">
              <a:buClr>
                <a:schemeClr val="tx2"/>
              </a:buClr>
              <a:buFont typeface="Arial"/>
              <a:buChar char="•"/>
              <a:defRPr sz="2400">
                <a:solidFill>
                  <a:srgbClr val="141313"/>
                </a:solidFill>
              </a:defRPr>
            </a:lvl2pPr>
            <a:lvl3pPr marL="548640" indent="-274320">
              <a:spcBef>
                <a:spcPts val="300"/>
              </a:spcBef>
              <a:buClr>
                <a:schemeClr val="tx2"/>
              </a:buClr>
              <a:buSzPct val="100000"/>
              <a:buFont typeface="Arial"/>
              <a:buChar char="•"/>
              <a:defRPr sz="2400">
                <a:solidFill>
                  <a:srgbClr val="141313"/>
                </a:solidFill>
              </a:defRPr>
            </a:lvl3pPr>
            <a:lvl4pPr marL="342900" indent="-342900">
              <a:buClr>
                <a:schemeClr val="tx2"/>
              </a:buClr>
              <a:buFont typeface="Arial"/>
              <a:buChar char="•"/>
              <a:defRPr sz="2400">
                <a:solidFill>
                  <a:srgbClr val="141313"/>
                </a:solidFill>
              </a:defRPr>
            </a:lvl4pPr>
            <a:lvl5pPr marL="342900" indent="-342900">
              <a:buClr>
                <a:schemeClr val="tx2"/>
              </a:buClr>
              <a:buFont typeface="Arial"/>
              <a:buChar char="•"/>
              <a:defRPr sz="2400">
                <a:solidFill>
                  <a:srgbClr val="141313"/>
                </a:solidFill>
              </a:defRPr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38" name="Content Placeholder 3"/>
          <p:cNvSpPr>
            <a:spLocks noGrp="1"/>
          </p:cNvSpPr>
          <p:nvPr>
            <p:ph sz="half" idx="44"/>
          </p:nvPr>
        </p:nvSpPr>
        <p:spPr>
          <a:xfrm>
            <a:off x="23012400" y="33985200"/>
            <a:ext cx="9403079" cy="3810000"/>
          </a:xfrm>
          <a:prstGeom prst="rect">
            <a:avLst/>
          </a:prstGeom>
        </p:spPr>
        <p:txBody>
          <a:bodyPr lIns="0" tIns="45720" rIns="91440" bIns="45720">
            <a:noAutofit/>
          </a:bodyPr>
          <a:lstStyle>
            <a:lvl1pPr marL="0" indent="0">
              <a:spcBef>
                <a:spcPts val="600"/>
              </a:spcBef>
              <a:buClr>
                <a:schemeClr val="tx2"/>
              </a:buClr>
              <a:buFont typeface="Arial"/>
              <a:buNone/>
              <a:defRPr sz="2400">
                <a:solidFill>
                  <a:srgbClr val="141313"/>
                </a:solidFill>
              </a:defRPr>
            </a:lvl1pPr>
            <a:lvl2pPr marL="274320" indent="-274320">
              <a:buClr>
                <a:schemeClr val="tx2"/>
              </a:buClr>
              <a:buFont typeface="Arial"/>
              <a:buChar char="•"/>
              <a:defRPr sz="2400">
                <a:solidFill>
                  <a:srgbClr val="141313"/>
                </a:solidFill>
              </a:defRPr>
            </a:lvl2pPr>
            <a:lvl3pPr marL="548640" indent="-274320">
              <a:spcBef>
                <a:spcPts val="300"/>
              </a:spcBef>
              <a:buClr>
                <a:schemeClr val="tx2"/>
              </a:buClr>
              <a:buSzPct val="100000"/>
              <a:buFont typeface="Arial"/>
              <a:buChar char="•"/>
              <a:defRPr sz="2400">
                <a:solidFill>
                  <a:srgbClr val="141313"/>
                </a:solidFill>
              </a:defRPr>
            </a:lvl3pPr>
            <a:lvl4pPr marL="342900" indent="-342900">
              <a:buClr>
                <a:schemeClr val="tx2"/>
              </a:buClr>
              <a:buFont typeface="Arial"/>
              <a:buChar char="•"/>
              <a:defRPr sz="2400">
                <a:solidFill>
                  <a:srgbClr val="141313"/>
                </a:solidFill>
              </a:defRPr>
            </a:lvl4pPr>
            <a:lvl5pPr marL="342900" indent="-342900">
              <a:buClr>
                <a:schemeClr val="tx2"/>
              </a:buClr>
              <a:buFont typeface="Arial"/>
              <a:buChar char="•"/>
              <a:defRPr sz="2400">
                <a:solidFill>
                  <a:srgbClr val="141313"/>
                </a:solidFill>
              </a:defRPr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39" name="Content Placeholder 3"/>
          <p:cNvSpPr>
            <a:spLocks noGrp="1"/>
          </p:cNvSpPr>
          <p:nvPr>
            <p:ph sz="half" idx="45"/>
          </p:nvPr>
        </p:nvSpPr>
        <p:spPr>
          <a:xfrm>
            <a:off x="10515601" y="18135600"/>
            <a:ext cx="11963400" cy="2743200"/>
          </a:xfrm>
          <a:prstGeom prst="rect">
            <a:avLst/>
          </a:prstGeom>
        </p:spPr>
        <p:txBody>
          <a:bodyPr lIns="0" tIns="45720" rIns="91440" bIns="45720">
            <a:noAutofit/>
          </a:bodyPr>
          <a:lstStyle>
            <a:lvl1pPr marL="0" indent="0">
              <a:spcBef>
                <a:spcPts val="600"/>
              </a:spcBef>
              <a:buClr>
                <a:schemeClr val="tx2"/>
              </a:buClr>
              <a:buFont typeface="Arial"/>
              <a:buNone/>
              <a:defRPr sz="2400">
                <a:solidFill>
                  <a:srgbClr val="141313"/>
                </a:solidFill>
              </a:defRPr>
            </a:lvl1pPr>
            <a:lvl2pPr marL="274320" indent="-274320">
              <a:buClr>
                <a:schemeClr val="tx2"/>
              </a:buClr>
              <a:buFont typeface="Arial"/>
              <a:buChar char="•"/>
              <a:defRPr sz="2400">
                <a:solidFill>
                  <a:srgbClr val="141313"/>
                </a:solidFill>
              </a:defRPr>
            </a:lvl2pPr>
            <a:lvl3pPr marL="548640" indent="-274320">
              <a:spcBef>
                <a:spcPts val="300"/>
              </a:spcBef>
              <a:buClr>
                <a:schemeClr val="tx2"/>
              </a:buClr>
              <a:buSzPct val="100000"/>
              <a:buFont typeface="Arial"/>
              <a:buChar char="•"/>
              <a:defRPr sz="2400">
                <a:solidFill>
                  <a:srgbClr val="141313"/>
                </a:solidFill>
              </a:defRPr>
            </a:lvl3pPr>
            <a:lvl4pPr marL="342900" indent="-342900">
              <a:buClr>
                <a:schemeClr val="tx2"/>
              </a:buClr>
              <a:buFont typeface="Arial"/>
              <a:buChar char="•"/>
              <a:defRPr sz="2400">
                <a:solidFill>
                  <a:srgbClr val="141313"/>
                </a:solidFill>
              </a:defRPr>
            </a:lvl4pPr>
            <a:lvl5pPr marL="342900" indent="-342900">
              <a:buClr>
                <a:schemeClr val="tx2"/>
              </a:buClr>
              <a:buFont typeface="Arial"/>
              <a:buChar char="•"/>
              <a:defRPr sz="2400">
                <a:solidFill>
                  <a:srgbClr val="141313"/>
                </a:solidFill>
              </a:defRPr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46"/>
          </p:nvPr>
        </p:nvSpPr>
        <p:spPr>
          <a:xfrm>
            <a:off x="28194000" y="609600"/>
            <a:ext cx="4191000" cy="44958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cxnSp>
        <p:nvCxnSpPr>
          <p:cNvPr id="27" name="Straight Connector 26"/>
          <p:cNvCxnSpPr/>
          <p:nvPr userDrawn="1"/>
        </p:nvCxnSpPr>
        <p:spPr>
          <a:xfrm>
            <a:off x="0" y="5638800"/>
            <a:ext cx="329184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7807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CH logo and 1 logo - RED &amp; DRK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781800"/>
            <a:ext cx="8763000" cy="9779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 spc="-150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172700" y="6781800"/>
            <a:ext cx="12573000" cy="990600"/>
          </a:xfrm>
          <a:prstGeom prst="rect">
            <a:avLst/>
          </a:prstGeom>
          <a:solidFill>
            <a:schemeClr val="tx2"/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 spc="-150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8" name="Text Placeholder 2"/>
          <p:cNvSpPr>
            <a:spLocks noGrp="1"/>
          </p:cNvSpPr>
          <p:nvPr>
            <p:ph type="body" idx="12"/>
          </p:nvPr>
        </p:nvSpPr>
        <p:spPr>
          <a:xfrm>
            <a:off x="762000" y="17526000"/>
            <a:ext cx="8763000" cy="9144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 spc="-150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Content Placeholder 5"/>
          <p:cNvSpPr>
            <a:spLocks noGrp="1"/>
          </p:cNvSpPr>
          <p:nvPr>
            <p:ph sz="quarter" idx="29"/>
          </p:nvPr>
        </p:nvSpPr>
        <p:spPr>
          <a:xfrm>
            <a:off x="10134600" y="11430000"/>
            <a:ext cx="12649200" cy="7620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lIns="182880" tIns="0" rIns="0" bIns="0" anchor="ctr">
            <a:normAutofit/>
          </a:bodyPr>
          <a:lstStyle>
            <a:lvl1pPr marL="0" indent="0" algn="l">
              <a:buFont typeface="Arial"/>
              <a:buNone/>
              <a:defRPr sz="1800">
                <a:solidFill>
                  <a:srgbClr val="141313"/>
                </a:solidFill>
                <a:latin typeface="Helvetica"/>
                <a:cs typeface="Helvetica"/>
              </a:defRPr>
            </a:lvl1pPr>
            <a:lvl2pPr marL="342900" indent="-342900">
              <a:buFont typeface="Arial"/>
              <a:buChar char="•"/>
              <a:defRPr sz="2400"/>
            </a:lvl2pPr>
            <a:lvl3pPr marL="342900" indent="-342900">
              <a:buFont typeface="Arial"/>
              <a:buChar char="•"/>
              <a:defRPr sz="2400"/>
            </a:lvl3pPr>
            <a:lvl4pPr marL="342900" indent="-342900">
              <a:buFont typeface="Arial"/>
              <a:buChar char="•"/>
              <a:defRPr sz="2400"/>
            </a:lvl4pPr>
            <a:lvl5pPr marL="342900" indent="-342900">
              <a:buFont typeface="Arial"/>
              <a:buChar char="•"/>
              <a:defRPr sz="24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idx="39"/>
          </p:nvPr>
        </p:nvSpPr>
        <p:spPr>
          <a:xfrm>
            <a:off x="762000" y="29489400"/>
            <a:ext cx="8763000" cy="9017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 spc="-150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7" name="Chart Placeholder 46"/>
          <p:cNvSpPr>
            <a:spLocks noGrp="1"/>
          </p:cNvSpPr>
          <p:nvPr>
            <p:ph type="chart" sz="quarter" idx="46"/>
          </p:nvPr>
        </p:nvSpPr>
        <p:spPr>
          <a:xfrm>
            <a:off x="10210800" y="12573000"/>
            <a:ext cx="5943600" cy="4800600"/>
          </a:xfrm>
          <a:prstGeom prst="rect">
            <a:avLst/>
          </a:prstGeom>
          <a:solidFill>
            <a:schemeClr val="bg1"/>
          </a:solidFill>
        </p:spPr>
        <p:txBody>
          <a:bodyPr vert="horz"/>
          <a:lstStyle>
            <a:lvl1pPr>
              <a:defRPr>
                <a:solidFill>
                  <a:srgbClr val="141313"/>
                </a:solidFill>
              </a:defRPr>
            </a:lvl1pPr>
          </a:lstStyle>
          <a:p>
            <a:pPr lvl="0"/>
            <a:r>
              <a:rPr lang="en-US" noProof="0" smtClean="0"/>
              <a:t>Click icon to add chart</a:t>
            </a:r>
            <a:endParaRPr lang="en-US" noProof="0"/>
          </a:p>
        </p:txBody>
      </p:sp>
      <p:sp>
        <p:nvSpPr>
          <p:cNvPr id="50" name="Table Placeholder 49"/>
          <p:cNvSpPr>
            <a:spLocks noGrp="1"/>
          </p:cNvSpPr>
          <p:nvPr>
            <p:ph type="tbl" sz="quarter" idx="48"/>
          </p:nvPr>
        </p:nvSpPr>
        <p:spPr>
          <a:xfrm>
            <a:off x="10096500" y="24231600"/>
            <a:ext cx="12725400" cy="66294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141313"/>
                </a:solidFill>
              </a:defRPr>
            </a:lvl1pPr>
          </a:lstStyle>
          <a:p>
            <a:pPr lvl="0"/>
            <a:r>
              <a:rPr lang="en-US" noProof="0" smtClean="0"/>
              <a:t>Click icon to add table</a:t>
            </a:r>
            <a:endParaRPr lang="en-US" noProof="0"/>
          </a:p>
        </p:txBody>
      </p:sp>
      <p:sp>
        <p:nvSpPr>
          <p:cNvPr id="53" name="Chart Placeholder 52"/>
          <p:cNvSpPr>
            <a:spLocks noGrp="1"/>
          </p:cNvSpPr>
          <p:nvPr>
            <p:ph type="chart" sz="quarter" idx="50"/>
          </p:nvPr>
        </p:nvSpPr>
        <p:spPr>
          <a:xfrm>
            <a:off x="10096500" y="32461200"/>
            <a:ext cx="12725400" cy="4648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141313"/>
                </a:solidFill>
              </a:defRPr>
            </a:lvl1pPr>
          </a:lstStyle>
          <a:p>
            <a:pPr lvl="0"/>
            <a:r>
              <a:rPr lang="en-US" noProof="0" smtClean="0"/>
              <a:t>Click icon to add chart</a:t>
            </a:r>
            <a:endParaRPr lang="en-US" noProof="0"/>
          </a:p>
        </p:txBody>
      </p:sp>
      <p:sp>
        <p:nvSpPr>
          <p:cNvPr id="29" name="Text Placeholder 2"/>
          <p:cNvSpPr>
            <a:spLocks noGrp="1"/>
          </p:cNvSpPr>
          <p:nvPr>
            <p:ph type="body" idx="51"/>
          </p:nvPr>
        </p:nvSpPr>
        <p:spPr>
          <a:xfrm>
            <a:off x="23463505" y="6781800"/>
            <a:ext cx="8763000" cy="9779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 spc="-150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Text Placeholder 2"/>
          <p:cNvSpPr>
            <a:spLocks noGrp="1"/>
          </p:cNvSpPr>
          <p:nvPr>
            <p:ph type="body" idx="52"/>
          </p:nvPr>
        </p:nvSpPr>
        <p:spPr>
          <a:xfrm>
            <a:off x="23463505" y="22860000"/>
            <a:ext cx="8763000" cy="9144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 spc="-150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idx="55"/>
          </p:nvPr>
        </p:nvSpPr>
        <p:spPr>
          <a:xfrm>
            <a:off x="23463505" y="30251400"/>
            <a:ext cx="8763000" cy="9017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 spc="-150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2" name="Content Placeholder 5"/>
          <p:cNvSpPr>
            <a:spLocks noGrp="1"/>
          </p:cNvSpPr>
          <p:nvPr>
            <p:ph sz="quarter" idx="57"/>
          </p:nvPr>
        </p:nvSpPr>
        <p:spPr>
          <a:xfrm>
            <a:off x="10096500" y="23241000"/>
            <a:ext cx="12725400" cy="7620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lIns="182880" tIns="0" rIns="0" bIns="0" anchor="ctr">
            <a:normAutofit/>
          </a:bodyPr>
          <a:lstStyle>
            <a:lvl1pPr marL="0" indent="0" algn="l">
              <a:buFont typeface="Arial"/>
              <a:buNone/>
              <a:defRPr sz="1800">
                <a:solidFill>
                  <a:srgbClr val="141313"/>
                </a:solidFill>
                <a:latin typeface="Helvetica"/>
                <a:cs typeface="Helvetica"/>
              </a:defRPr>
            </a:lvl1pPr>
            <a:lvl2pPr marL="342900" indent="-342900">
              <a:buFont typeface="Arial"/>
              <a:buChar char="•"/>
              <a:defRPr sz="2400"/>
            </a:lvl2pPr>
            <a:lvl3pPr marL="342900" indent="-342900">
              <a:buFont typeface="Arial"/>
              <a:buChar char="•"/>
              <a:defRPr sz="2400"/>
            </a:lvl3pPr>
            <a:lvl4pPr marL="342900" indent="-342900">
              <a:buFont typeface="Arial"/>
              <a:buChar char="•"/>
              <a:defRPr sz="2400"/>
            </a:lvl4pPr>
            <a:lvl5pPr marL="342900" indent="-342900">
              <a:buFont typeface="Arial"/>
              <a:buChar char="•"/>
              <a:defRPr sz="24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4" name="Content Placeholder 5"/>
          <p:cNvSpPr>
            <a:spLocks noGrp="1"/>
          </p:cNvSpPr>
          <p:nvPr>
            <p:ph sz="quarter" idx="58"/>
          </p:nvPr>
        </p:nvSpPr>
        <p:spPr>
          <a:xfrm>
            <a:off x="10096500" y="31470600"/>
            <a:ext cx="12725400" cy="7620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lIns="182880" tIns="0" rIns="0" bIns="0" anchor="ctr">
            <a:normAutofit/>
          </a:bodyPr>
          <a:lstStyle>
            <a:lvl1pPr marL="0" indent="0" algn="l">
              <a:buFont typeface="Arial"/>
              <a:buNone/>
              <a:defRPr sz="1800">
                <a:solidFill>
                  <a:srgbClr val="141313"/>
                </a:solidFill>
                <a:latin typeface="Helvetica"/>
                <a:cs typeface="Helvetica"/>
              </a:defRPr>
            </a:lvl1pPr>
            <a:lvl2pPr marL="342900" indent="-342900">
              <a:buFont typeface="Arial"/>
              <a:buChar char="•"/>
              <a:defRPr sz="2400"/>
            </a:lvl2pPr>
            <a:lvl3pPr marL="342900" indent="-342900">
              <a:buFont typeface="Arial"/>
              <a:buChar char="•"/>
              <a:defRPr sz="2400"/>
            </a:lvl3pPr>
            <a:lvl4pPr marL="342900" indent="-342900">
              <a:buFont typeface="Arial"/>
              <a:buChar char="•"/>
              <a:defRPr sz="2400"/>
            </a:lvl4pPr>
            <a:lvl5pPr marL="342900" indent="-342900">
              <a:buFont typeface="Arial"/>
              <a:buChar char="•"/>
              <a:defRPr sz="24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Chart Placeholder 46"/>
          <p:cNvSpPr>
            <a:spLocks noGrp="1"/>
          </p:cNvSpPr>
          <p:nvPr>
            <p:ph type="chart" sz="quarter" idx="59"/>
          </p:nvPr>
        </p:nvSpPr>
        <p:spPr>
          <a:xfrm>
            <a:off x="16840200" y="12573000"/>
            <a:ext cx="5943600" cy="4800600"/>
          </a:xfrm>
          <a:prstGeom prst="rect">
            <a:avLst/>
          </a:prstGeom>
          <a:solidFill>
            <a:schemeClr val="bg1"/>
          </a:solidFill>
        </p:spPr>
        <p:txBody>
          <a:bodyPr vert="horz"/>
          <a:lstStyle>
            <a:lvl1pPr>
              <a:defRPr>
                <a:solidFill>
                  <a:srgbClr val="141313"/>
                </a:solidFill>
              </a:defRPr>
            </a:lvl1pPr>
          </a:lstStyle>
          <a:p>
            <a:pPr lvl="0"/>
            <a:r>
              <a:rPr lang="en-US" noProof="0" smtClean="0"/>
              <a:t>Click icon to add chart</a:t>
            </a:r>
            <a:endParaRPr lang="en-US" noProof="0"/>
          </a:p>
        </p:txBody>
      </p:sp>
      <p:sp>
        <p:nvSpPr>
          <p:cNvPr id="27" name="Chart Placeholder 46"/>
          <p:cNvSpPr>
            <a:spLocks noGrp="1"/>
          </p:cNvSpPr>
          <p:nvPr>
            <p:ph type="chart" sz="quarter" idx="60"/>
          </p:nvPr>
        </p:nvSpPr>
        <p:spPr>
          <a:xfrm>
            <a:off x="10210800" y="17830800"/>
            <a:ext cx="5943600" cy="4800600"/>
          </a:xfrm>
          <a:prstGeom prst="rect">
            <a:avLst/>
          </a:prstGeom>
          <a:solidFill>
            <a:schemeClr val="bg1"/>
          </a:solidFill>
        </p:spPr>
        <p:txBody>
          <a:bodyPr vert="horz"/>
          <a:lstStyle>
            <a:lvl1pPr>
              <a:defRPr>
                <a:solidFill>
                  <a:srgbClr val="141313"/>
                </a:solidFill>
              </a:defRPr>
            </a:lvl1pPr>
          </a:lstStyle>
          <a:p>
            <a:pPr lvl="0"/>
            <a:r>
              <a:rPr lang="en-US" noProof="0" smtClean="0"/>
              <a:t>Click icon to add chart</a:t>
            </a:r>
            <a:endParaRPr lang="en-US" noProof="0"/>
          </a:p>
        </p:txBody>
      </p:sp>
      <p:sp>
        <p:nvSpPr>
          <p:cNvPr id="37" name="Chart Placeholder 46"/>
          <p:cNvSpPr>
            <a:spLocks noGrp="1"/>
          </p:cNvSpPr>
          <p:nvPr>
            <p:ph type="chart" sz="quarter" idx="61"/>
          </p:nvPr>
        </p:nvSpPr>
        <p:spPr>
          <a:xfrm>
            <a:off x="16840200" y="17830800"/>
            <a:ext cx="5943600" cy="4800600"/>
          </a:xfrm>
          <a:prstGeom prst="rect">
            <a:avLst/>
          </a:prstGeom>
          <a:solidFill>
            <a:schemeClr val="bg1"/>
          </a:solidFill>
        </p:spPr>
        <p:txBody>
          <a:bodyPr vert="horz"/>
          <a:lstStyle>
            <a:lvl1pPr>
              <a:defRPr>
                <a:solidFill>
                  <a:srgbClr val="141313"/>
                </a:solidFill>
              </a:defRPr>
            </a:lvl1pPr>
          </a:lstStyle>
          <a:p>
            <a:pPr lvl="0"/>
            <a:r>
              <a:rPr lang="en-US" noProof="0" smtClean="0"/>
              <a:t>Click icon to add chart</a:t>
            </a:r>
            <a:endParaRPr lang="en-US" noProof="0"/>
          </a:p>
        </p:txBody>
      </p:sp>
      <p:sp>
        <p:nvSpPr>
          <p:cNvPr id="40" name="Table Placeholder 49"/>
          <p:cNvSpPr>
            <a:spLocks noGrp="1"/>
          </p:cNvSpPr>
          <p:nvPr>
            <p:ph type="tbl" sz="quarter" idx="62"/>
          </p:nvPr>
        </p:nvSpPr>
        <p:spPr>
          <a:xfrm>
            <a:off x="23463505" y="12573000"/>
            <a:ext cx="8763000" cy="95250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141313"/>
                </a:solidFill>
              </a:defRPr>
            </a:lvl1pPr>
          </a:lstStyle>
          <a:p>
            <a:pPr lvl="0"/>
            <a:r>
              <a:rPr lang="en-US" noProof="0" smtClean="0"/>
              <a:t>Click icon to add table</a:t>
            </a:r>
            <a:endParaRPr lang="en-US" noProof="0" dirty="0"/>
          </a:p>
        </p:txBody>
      </p:sp>
      <p:sp>
        <p:nvSpPr>
          <p:cNvPr id="41" name="Content Placeholder 5"/>
          <p:cNvSpPr>
            <a:spLocks noGrp="1"/>
          </p:cNvSpPr>
          <p:nvPr>
            <p:ph sz="quarter" idx="63"/>
          </p:nvPr>
        </p:nvSpPr>
        <p:spPr>
          <a:xfrm>
            <a:off x="23463505" y="11430000"/>
            <a:ext cx="8763000" cy="685800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lIns="182880" tIns="0" rIns="0" bIns="0" anchor="ctr">
            <a:normAutofit/>
          </a:bodyPr>
          <a:lstStyle>
            <a:lvl1pPr marL="0" indent="0" algn="l">
              <a:buFont typeface="Arial"/>
              <a:buNone/>
              <a:defRPr sz="1800">
                <a:solidFill>
                  <a:srgbClr val="141313"/>
                </a:solidFill>
                <a:latin typeface="Helvetica"/>
                <a:cs typeface="Helvetica"/>
              </a:defRPr>
            </a:lvl1pPr>
            <a:lvl2pPr marL="342900" indent="-342900">
              <a:buFont typeface="Arial"/>
              <a:buChar char="•"/>
              <a:defRPr sz="2400"/>
            </a:lvl2pPr>
            <a:lvl3pPr marL="342900" indent="-342900">
              <a:buFont typeface="Arial"/>
              <a:buChar char="•"/>
              <a:defRPr sz="2400"/>
            </a:lvl3pPr>
            <a:lvl4pPr marL="342900" indent="-342900">
              <a:buFont typeface="Arial"/>
              <a:buChar char="•"/>
              <a:defRPr sz="2400"/>
            </a:lvl4pPr>
            <a:lvl5pPr marL="342900" indent="-342900">
              <a:buFont typeface="Arial"/>
              <a:buChar char="•"/>
              <a:defRPr sz="24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53100" y="381000"/>
            <a:ext cx="21412200" cy="2743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2" name="Text Placeholder 13"/>
          <p:cNvSpPr>
            <a:spLocks noGrp="1"/>
          </p:cNvSpPr>
          <p:nvPr>
            <p:ph type="body" sz="quarter" idx="38"/>
          </p:nvPr>
        </p:nvSpPr>
        <p:spPr>
          <a:xfrm>
            <a:off x="5733845" y="3124200"/>
            <a:ext cx="21450711" cy="2133600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FontTx/>
              <a:buNone/>
              <a:defRPr sz="5400">
                <a:solidFill>
                  <a:schemeClr val="bg1"/>
                </a:solidFill>
              </a:defRPr>
            </a:lvl1pPr>
            <a:lvl2pPr marL="0" indent="0" algn="ctr">
              <a:buFontTx/>
              <a:buNone/>
              <a:defRPr sz="40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48" name="Content Placeholder 3"/>
          <p:cNvSpPr>
            <a:spLocks noGrp="1"/>
          </p:cNvSpPr>
          <p:nvPr>
            <p:ph sz="half" idx="34"/>
          </p:nvPr>
        </p:nvSpPr>
        <p:spPr>
          <a:xfrm>
            <a:off x="731521" y="8001000"/>
            <a:ext cx="8793479" cy="9067800"/>
          </a:xfrm>
          <a:prstGeom prst="rect">
            <a:avLst/>
          </a:prstGeom>
        </p:spPr>
        <p:txBody>
          <a:bodyPr lIns="0" tIns="45720" rIns="91440" bIns="45720">
            <a:noAutofit/>
          </a:bodyPr>
          <a:lstStyle>
            <a:lvl1pPr marL="0" indent="0">
              <a:spcBef>
                <a:spcPts val="600"/>
              </a:spcBef>
              <a:buClr>
                <a:schemeClr val="tx2"/>
              </a:buClr>
              <a:buFontTx/>
              <a:buNone/>
              <a:defRPr sz="2400" b="1">
                <a:solidFill>
                  <a:srgbClr val="141313"/>
                </a:solidFill>
              </a:defRPr>
            </a:lvl1pPr>
            <a:lvl2pPr marL="274320" indent="-274320">
              <a:buClr>
                <a:schemeClr val="tx2"/>
              </a:buClr>
              <a:buFont typeface="Arial"/>
              <a:buChar char="•"/>
              <a:defRPr sz="2400">
                <a:solidFill>
                  <a:srgbClr val="141313"/>
                </a:solidFill>
              </a:defRPr>
            </a:lvl2pPr>
            <a:lvl3pPr marL="548640" indent="-274320">
              <a:spcBef>
                <a:spcPts val="300"/>
              </a:spcBef>
              <a:buClr>
                <a:schemeClr val="tx2"/>
              </a:buClr>
              <a:buSzPct val="100000"/>
              <a:buFont typeface="Courier New"/>
              <a:buChar char="o"/>
              <a:defRPr sz="2400">
                <a:solidFill>
                  <a:srgbClr val="141313"/>
                </a:solidFill>
              </a:defRPr>
            </a:lvl3pPr>
            <a:lvl4pPr marL="342900" indent="-342900">
              <a:buClr>
                <a:schemeClr val="tx2"/>
              </a:buClr>
              <a:buFont typeface="Arial"/>
              <a:buChar char="•"/>
              <a:defRPr sz="2400">
                <a:solidFill>
                  <a:srgbClr val="141313"/>
                </a:solidFill>
              </a:defRPr>
            </a:lvl4pPr>
            <a:lvl5pPr marL="342900" indent="-342900">
              <a:buClr>
                <a:schemeClr val="tx2"/>
              </a:buClr>
              <a:buFont typeface="Arial"/>
              <a:buChar char="•"/>
              <a:defRPr sz="2400">
                <a:solidFill>
                  <a:srgbClr val="141313"/>
                </a:solidFill>
              </a:defRPr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9" name="Content Placeholder 3"/>
          <p:cNvSpPr>
            <a:spLocks noGrp="1"/>
          </p:cNvSpPr>
          <p:nvPr>
            <p:ph sz="half" idx="64"/>
          </p:nvPr>
        </p:nvSpPr>
        <p:spPr>
          <a:xfrm>
            <a:off x="10134600" y="8001000"/>
            <a:ext cx="12542521" cy="2895600"/>
          </a:xfrm>
          <a:prstGeom prst="rect">
            <a:avLst/>
          </a:prstGeom>
        </p:spPr>
        <p:txBody>
          <a:bodyPr lIns="0" tIns="45720" rIns="91440" bIns="45720">
            <a:noAutofit/>
          </a:bodyPr>
          <a:lstStyle>
            <a:lvl1pPr marL="0" indent="0">
              <a:spcBef>
                <a:spcPts val="600"/>
              </a:spcBef>
              <a:buClr>
                <a:schemeClr val="tx2"/>
              </a:buClr>
              <a:buFontTx/>
              <a:buNone/>
              <a:defRPr sz="2400" b="1">
                <a:solidFill>
                  <a:srgbClr val="141313"/>
                </a:solidFill>
              </a:defRPr>
            </a:lvl1pPr>
            <a:lvl2pPr marL="274320" indent="-274320">
              <a:buClr>
                <a:schemeClr val="tx2"/>
              </a:buClr>
              <a:buFont typeface="Arial"/>
              <a:buChar char="•"/>
              <a:defRPr sz="2400">
                <a:solidFill>
                  <a:srgbClr val="141313"/>
                </a:solidFill>
              </a:defRPr>
            </a:lvl2pPr>
            <a:lvl3pPr marL="548640" indent="-274320">
              <a:spcBef>
                <a:spcPts val="300"/>
              </a:spcBef>
              <a:buClr>
                <a:schemeClr val="tx2"/>
              </a:buClr>
              <a:buSzPct val="100000"/>
              <a:buFont typeface="Courier New"/>
              <a:buChar char="o"/>
              <a:defRPr sz="2400">
                <a:solidFill>
                  <a:srgbClr val="141313"/>
                </a:solidFill>
              </a:defRPr>
            </a:lvl3pPr>
            <a:lvl4pPr marL="342900" indent="-342900">
              <a:buClr>
                <a:schemeClr val="tx2"/>
              </a:buClr>
              <a:buFont typeface="Arial"/>
              <a:buChar char="•"/>
              <a:defRPr sz="2400">
                <a:solidFill>
                  <a:srgbClr val="141313"/>
                </a:solidFill>
              </a:defRPr>
            </a:lvl4pPr>
            <a:lvl5pPr marL="342900" indent="-342900">
              <a:buClr>
                <a:schemeClr val="tx2"/>
              </a:buClr>
              <a:buFont typeface="Arial"/>
              <a:buChar char="•"/>
              <a:defRPr sz="2400">
                <a:solidFill>
                  <a:srgbClr val="141313"/>
                </a:solidFill>
              </a:defRPr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1" name="Content Placeholder 3"/>
          <p:cNvSpPr>
            <a:spLocks noGrp="1"/>
          </p:cNvSpPr>
          <p:nvPr>
            <p:ph sz="half" idx="40"/>
          </p:nvPr>
        </p:nvSpPr>
        <p:spPr>
          <a:xfrm>
            <a:off x="23469599" y="8001000"/>
            <a:ext cx="8763001" cy="2971800"/>
          </a:xfrm>
          <a:prstGeom prst="rect">
            <a:avLst/>
          </a:prstGeom>
        </p:spPr>
        <p:txBody>
          <a:bodyPr lIns="0" tIns="45720" rIns="91440" bIns="45720">
            <a:noAutofit/>
          </a:bodyPr>
          <a:lstStyle>
            <a:lvl1pPr marL="0" indent="0">
              <a:spcBef>
                <a:spcPts val="600"/>
              </a:spcBef>
              <a:buClr>
                <a:schemeClr val="tx2"/>
              </a:buClr>
              <a:buFontTx/>
              <a:buNone/>
              <a:defRPr sz="2400" b="1">
                <a:solidFill>
                  <a:srgbClr val="141313"/>
                </a:solidFill>
              </a:defRPr>
            </a:lvl1pPr>
            <a:lvl2pPr marL="274320" indent="-274320">
              <a:buClr>
                <a:schemeClr val="tx2"/>
              </a:buClr>
              <a:buFont typeface="Arial"/>
              <a:buChar char="•"/>
              <a:defRPr sz="2400">
                <a:solidFill>
                  <a:srgbClr val="141313"/>
                </a:solidFill>
              </a:defRPr>
            </a:lvl2pPr>
            <a:lvl3pPr marL="548640" indent="-274320">
              <a:spcBef>
                <a:spcPts val="300"/>
              </a:spcBef>
              <a:buClr>
                <a:schemeClr val="tx2"/>
              </a:buClr>
              <a:buSzPct val="100000"/>
              <a:buFont typeface="Courier New"/>
              <a:buChar char="o"/>
              <a:defRPr sz="2400">
                <a:solidFill>
                  <a:srgbClr val="141313"/>
                </a:solidFill>
              </a:defRPr>
            </a:lvl3pPr>
            <a:lvl4pPr marL="342900" indent="-342900">
              <a:buClr>
                <a:schemeClr val="tx2"/>
              </a:buClr>
              <a:buFont typeface="Arial"/>
              <a:buChar char="•"/>
              <a:defRPr sz="2400">
                <a:solidFill>
                  <a:srgbClr val="141313"/>
                </a:solidFill>
              </a:defRPr>
            </a:lvl4pPr>
            <a:lvl5pPr marL="342900" indent="-342900">
              <a:buClr>
                <a:schemeClr val="tx2"/>
              </a:buClr>
              <a:buFont typeface="Arial"/>
              <a:buChar char="•"/>
              <a:defRPr sz="2400">
                <a:solidFill>
                  <a:srgbClr val="141313"/>
                </a:solidFill>
              </a:defRPr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5" name="Content Placeholder 3"/>
          <p:cNvSpPr>
            <a:spLocks noGrp="1"/>
          </p:cNvSpPr>
          <p:nvPr>
            <p:ph sz="half" idx="41"/>
          </p:nvPr>
        </p:nvSpPr>
        <p:spPr>
          <a:xfrm>
            <a:off x="731521" y="18669000"/>
            <a:ext cx="8793479" cy="10363200"/>
          </a:xfrm>
          <a:prstGeom prst="rect">
            <a:avLst/>
          </a:prstGeom>
        </p:spPr>
        <p:txBody>
          <a:bodyPr lIns="0" tIns="45720" rIns="91440" bIns="45720">
            <a:noAutofit/>
          </a:bodyPr>
          <a:lstStyle>
            <a:lvl1pPr marL="0" indent="0">
              <a:spcBef>
                <a:spcPts val="600"/>
              </a:spcBef>
              <a:buClr>
                <a:schemeClr val="tx2"/>
              </a:buClr>
              <a:buFontTx/>
              <a:buNone/>
              <a:defRPr sz="2400" b="1">
                <a:solidFill>
                  <a:srgbClr val="141313"/>
                </a:solidFill>
              </a:defRPr>
            </a:lvl1pPr>
            <a:lvl2pPr marL="274320" indent="-274320">
              <a:buClr>
                <a:schemeClr val="tx2"/>
              </a:buClr>
              <a:buFont typeface="Arial"/>
              <a:buChar char="•"/>
              <a:defRPr sz="2400">
                <a:solidFill>
                  <a:srgbClr val="141313"/>
                </a:solidFill>
              </a:defRPr>
            </a:lvl2pPr>
            <a:lvl3pPr marL="548640" indent="-274320">
              <a:spcBef>
                <a:spcPts val="300"/>
              </a:spcBef>
              <a:buClr>
                <a:schemeClr val="tx2"/>
              </a:buClr>
              <a:buSzPct val="100000"/>
              <a:buFont typeface="Courier New"/>
              <a:buChar char="o"/>
              <a:defRPr sz="2400">
                <a:solidFill>
                  <a:srgbClr val="141313"/>
                </a:solidFill>
              </a:defRPr>
            </a:lvl3pPr>
            <a:lvl4pPr marL="342900" indent="-342900">
              <a:buClr>
                <a:schemeClr val="tx2"/>
              </a:buClr>
              <a:buFont typeface="Arial"/>
              <a:buChar char="•"/>
              <a:defRPr sz="2400">
                <a:solidFill>
                  <a:srgbClr val="141313"/>
                </a:solidFill>
              </a:defRPr>
            </a:lvl4pPr>
            <a:lvl5pPr marL="342900" indent="-342900">
              <a:buClr>
                <a:schemeClr val="tx2"/>
              </a:buClr>
              <a:buFont typeface="Arial"/>
              <a:buChar char="•"/>
              <a:defRPr sz="2400">
                <a:solidFill>
                  <a:srgbClr val="141313"/>
                </a:solidFill>
              </a:defRPr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6" name="Content Placeholder 3"/>
          <p:cNvSpPr>
            <a:spLocks noGrp="1"/>
          </p:cNvSpPr>
          <p:nvPr>
            <p:ph sz="half" idx="42"/>
          </p:nvPr>
        </p:nvSpPr>
        <p:spPr>
          <a:xfrm>
            <a:off x="731521" y="30632400"/>
            <a:ext cx="8793479" cy="6477000"/>
          </a:xfrm>
          <a:prstGeom prst="rect">
            <a:avLst/>
          </a:prstGeom>
        </p:spPr>
        <p:txBody>
          <a:bodyPr lIns="0" tIns="45720" rIns="91440" bIns="45720">
            <a:noAutofit/>
          </a:bodyPr>
          <a:lstStyle>
            <a:lvl1pPr marL="0" indent="0">
              <a:spcBef>
                <a:spcPts val="600"/>
              </a:spcBef>
              <a:buClr>
                <a:schemeClr val="tx2"/>
              </a:buClr>
              <a:buFontTx/>
              <a:buNone/>
              <a:defRPr sz="2400" b="1">
                <a:solidFill>
                  <a:srgbClr val="141313"/>
                </a:solidFill>
              </a:defRPr>
            </a:lvl1pPr>
            <a:lvl2pPr marL="274320" indent="-274320">
              <a:buClr>
                <a:schemeClr val="tx2"/>
              </a:buClr>
              <a:buFont typeface="Arial"/>
              <a:buChar char="•"/>
              <a:defRPr sz="2400">
                <a:solidFill>
                  <a:srgbClr val="141313"/>
                </a:solidFill>
              </a:defRPr>
            </a:lvl2pPr>
            <a:lvl3pPr marL="548640" indent="-274320">
              <a:spcBef>
                <a:spcPts val="300"/>
              </a:spcBef>
              <a:buClr>
                <a:schemeClr val="tx2"/>
              </a:buClr>
              <a:buSzPct val="100000"/>
              <a:buFont typeface="Courier New"/>
              <a:buChar char="o"/>
              <a:defRPr sz="2400">
                <a:solidFill>
                  <a:srgbClr val="141313"/>
                </a:solidFill>
              </a:defRPr>
            </a:lvl3pPr>
            <a:lvl4pPr marL="342900" indent="-342900">
              <a:buClr>
                <a:schemeClr val="tx2"/>
              </a:buClr>
              <a:buFont typeface="Arial"/>
              <a:buChar char="•"/>
              <a:defRPr sz="2400">
                <a:solidFill>
                  <a:srgbClr val="141313"/>
                </a:solidFill>
              </a:defRPr>
            </a:lvl4pPr>
            <a:lvl5pPr marL="342900" indent="-342900">
              <a:buClr>
                <a:schemeClr val="tx2"/>
              </a:buClr>
              <a:buFont typeface="Arial"/>
              <a:buChar char="•"/>
              <a:defRPr sz="2400">
                <a:solidFill>
                  <a:srgbClr val="141313"/>
                </a:solidFill>
              </a:defRPr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7" name="Content Placeholder 3"/>
          <p:cNvSpPr>
            <a:spLocks noGrp="1"/>
          </p:cNvSpPr>
          <p:nvPr>
            <p:ph sz="half" idx="43"/>
          </p:nvPr>
        </p:nvSpPr>
        <p:spPr>
          <a:xfrm>
            <a:off x="23515321" y="24079200"/>
            <a:ext cx="8717279" cy="5715000"/>
          </a:xfrm>
          <a:prstGeom prst="rect">
            <a:avLst/>
          </a:prstGeom>
        </p:spPr>
        <p:txBody>
          <a:bodyPr lIns="0" tIns="45720" rIns="91440" bIns="45720">
            <a:noAutofit/>
          </a:bodyPr>
          <a:lstStyle>
            <a:lvl1pPr marL="0" indent="0">
              <a:spcBef>
                <a:spcPts val="600"/>
              </a:spcBef>
              <a:buClr>
                <a:schemeClr val="tx2"/>
              </a:buClr>
              <a:buFontTx/>
              <a:buNone/>
              <a:defRPr sz="2400" b="1">
                <a:solidFill>
                  <a:srgbClr val="141313"/>
                </a:solidFill>
              </a:defRPr>
            </a:lvl1pPr>
            <a:lvl2pPr marL="274320" indent="-274320">
              <a:buClr>
                <a:schemeClr val="tx2"/>
              </a:buClr>
              <a:buFont typeface="Arial"/>
              <a:buChar char="•"/>
              <a:defRPr sz="2400">
                <a:solidFill>
                  <a:srgbClr val="141313"/>
                </a:solidFill>
              </a:defRPr>
            </a:lvl2pPr>
            <a:lvl3pPr marL="548640" indent="-274320">
              <a:spcBef>
                <a:spcPts val="300"/>
              </a:spcBef>
              <a:buClr>
                <a:schemeClr val="tx2"/>
              </a:buClr>
              <a:buSzPct val="100000"/>
              <a:buFont typeface="Courier New"/>
              <a:buChar char="o"/>
              <a:defRPr sz="2400">
                <a:solidFill>
                  <a:srgbClr val="141313"/>
                </a:solidFill>
              </a:defRPr>
            </a:lvl3pPr>
            <a:lvl4pPr marL="342900" indent="-342900">
              <a:buClr>
                <a:schemeClr val="tx2"/>
              </a:buClr>
              <a:buFont typeface="Arial"/>
              <a:buChar char="•"/>
              <a:defRPr sz="2400">
                <a:solidFill>
                  <a:srgbClr val="141313"/>
                </a:solidFill>
              </a:defRPr>
            </a:lvl4pPr>
            <a:lvl5pPr marL="342900" indent="-342900">
              <a:buClr>
                <a:schemeClr val="tx2"/>
              </a:buClr>
              <a:buFont typeface="Arial"/>
              <a:buChar char="•"/>
              <a:defRPr sz="2400">
                <a:solidFill>
                  <a:srgbClr val="141313"/>
                </a:solidFill>
              </a:defRPr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8" name="Content Placeholder 3"/>
          <p:cNvSpPr>
            <a:spLocks noGrp="1"/>
          </p:cNvSpPr>
          <p:nvPr>
            <p:ph sz="half" idx="44"/>
          </p:nvPr>
        </p:nvSpPr>
        <p:spPr>
          <a:xfrm>
            <a:off x="23545800" y="31394400"/>
            <a:ext cx="8717279" cy="5715000"/>
          </a:xfrm>
          <a:prstGeom prst="rect">
            <a:avLst/>
          </a:prstGeom>
        </p:spPr>
        <p:txBody>
          <a:bodyPr lIns="0" tIns="45720" rIns="91440" bIns="45720">
            <a:noAutofit/>
          </a:bodyPr>
          <a:lstStyle>
            <a:lvl1pPr marL="0" indent="0">
              <a:spcBef>
                <a:spcPts val="600"/>
              </a:spcBef>
              <a:buClr>
                <a:schemeClr val="tx2"/>
              </a:buClr>
              <a:buFontTx/>
              <a:buNone/>
              <a:defRPr sz="2400" b="1">
                <a:solidFill>
                  <a:srgbClr val="141313"/>
                </a:solidFill>
              </a:defRPr>
            </a:lvl1pPr>
            <a:lvl2pPr marL="274320" indent="-274320">
              <a:buClr>
                <a:schemeClr val="tx2"/>
              </a:buClr>
              <a:buFont typeface="Arial"/>
              <a:buChar char="•"/>
              <a:defRPr sz="2400">
                <a:solidFill>
                  <a:srgbClr val="141313"/>
                </a:solidFill>
              </a:defRPr>
            </a:lvl2pPr>
            <a:lvl3pPr marL="548640" indent="-274320">
              <a:spcBef>
                <a:spcPts val="300"/>
              </a:spcBef>
              <a:buClr>
                <a:schemeClr val="tx2"/>
              </a:buClr>
              <a:buSzPct val="100000"/>
              <a:buFont typeface="Courier New"/>
              <a:buChar char="o"/>
              <a:defRPr sz="2400">
                <a:solidFill>
                  <a:srgbClr val="141313"/>
                </a:solidFill>
              </a:defRPr>
            </a:lvl3pPr>
            <a:lvl4pPr marL="342900" indent="-342900">
              <a:buClr>
                <a:schemeClr val="tx2"/>
              </a:buClr>
              <a:buFont typeface="Arial"/>
              <a:buChar char="•"/>
              <a:defRPr sz="2400">
                <a:solidFill>
                  <a:srgbClr val="141313"/>
                </a:solidFill>
              </a:defRPr>
            </a:lvl4pPr>
            <a:lvl5pPr marL="342900" indent="-342900">
              <a:buClr>
                <a:schemeClr val="tx2"/>
              </a:buClr>
              <a:buFont typeface="Arial"/>
              <a:buChar char="•"/>
              <a:defRPr sz="2400">
                <a:solidFill>
                  <a:srgbClr val="141313"/>
                </a:solidFill>
              </a:defRPr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65"/>
          </p:nvPr>
        </p:nvSpPr>
        <p:spPr>
          <a:xfrm>
            <a:off x="28270200" y="685800"/>
            <a:ext cx="4038600" cy="43434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cxnSp>
        <p:nvCxnSpPr>
          <p:cNvPr id="32" name="Straight Connector 31"/>
          <p:cNvCxnSpPr/>
          <p:nvPr userDrawn="1"/>
        </p:nvCxnSpPr>
        <p:spPr>
          <a:xfrm>
            <a:off x="0" y="5638800"/>
            <a:ext cx="329184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0624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CH &amp; SBM Logo: WHITE &amp;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Placeholder 2"/>
          <p:cNvSpPr>
            <a:spLocks noGrp="1"/>
          </p:cNvSpPr>
          <p:nvPr>
            <p:ph type="body" idx="1"/>
          </p:nvPr>
        </p:nvSpPr>
        <p:spPr>
          <a:xfrm>
            <a:off x="533400" y="6477000"/>
            <a:ext cx="9189721" cy="901700"/>
          </a:xfrm>
          <a:prstGeom prst="rect">
            <a:avLst/>
          </a:prstGeom>
          <a:solidFill>
            <a:schemeClr val="tx2"/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409301" y="6477000"/>
            <a:ext cx="12099799" cy="901700"/>
          </a:xfrm>
          <a:prstGeom prst="rect">
            <a:avLst/>
          </a:prstGeom>
          <a:solidFill>
            <a:schemeClr val="tx2"/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>
                <a:solidFill>
                  <a:srgbClr val="FFFFFF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3199096" y="6477000"/>
            <a:ext cx="9185904" cy="901700"/>
          </a:xfrm>
          <a:prstGeom prst="rect">
            <a:avLst/>
          </a:prstGeom>
          <a:solidFill>
            <a:schemeClr val="tx2"/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8" name="Text Placeholder 2"/>
          <p:cNvSpPr>
            <a:spLocks noGrp="1"/>
          </p:cNvSpPr>
          <p:nvPr>
            <p:ph type="body" idx="12"/>
          </p:nvPr>
        </p:nvSpPr>
        <p:spPr>
          <a:xfrm>
            <a:off x="533400" y="16078200"/>
            <a:ext cx="9189721" cy="901700"/>
          </a:xfrm>
          <a:prstGeom prst="rect">
            <a:avLst/>
          </a:prstGeom>
          <a:solidFill>
            <a:schemeClr val="tx2"/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Content Placeholder 5"/>
          <p:cNvSpPr>
            <a:spLocks noGrp="1"/>
          </p:cNvSpPr>
          <p:nvPr>
            <p:ph sz="quarter" idx="29"/>
          </p:nvPr>
        </p:nvSpPr>
        <p:spPr>
          <a:xfrm>
            <a:off x="10439400" y="10058400"/>
            <a:ext cx="12039600" cy="685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none"/>
        </p:style>
        <p:txBody>
          <a:bodyPr lIns="182880" tIns="0" rIns="0" bIns="0" anchor="ctr">
            <a:normAutofit/>
          </a:bodyPr>
          <a:lstStyle>
            <a:lvl1pPr marL="0" indent="0" algn="ctr">
              <a:buFont typeface="Arial"/>
              <a:buNone/>
              <a:defRPr sz="1800">
                <a:solidFill>
                  <a:srgbClr val="FFFFFF"/>
                </a:solidFill>
                <a:latin typeface="Helvetica"/>
                <a:cs typeface="Helvetica"/>
              </a:defRPr>
            </a:lvl1pPr>
            <a:lvl2pPr marL="342900" indent="-342900">
              <a:buFont typeface="Arial"/>
              <a:buChar char="•"/>
              <a:defRPr sz="2400"/>
            </a:lvl2pPr>
            <a:lvl3pPr marL="342900" indent="-342900">
              <a:buFont typeface="Arial"/>
              <a:buChar char="•"/>
              <a:defRPr sz="2400"/>
            </a:lvl3pPr>
            <a:lvl4pPr marL="342900" indent="-342900">
              <a:buFont typeface="Arial"/>
              <a:buChar char="•"/>
              <a:defRPr sz="2400"/>
            </a:lvl4pPr>
            <a:lvl5pPr marL="342900" indent="-342900">
              <a:buFont typeface="Arial"/>
              <a:buChar char="•"/>
              <a:defRPr sz="24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35"/>
          </p:nvPr>
        </p:nvSpPr>
        <p:spPr>
          <a:xfrm>
            <a:off x="579121" y="7696200"/>
            <a:ext cx="9067800" cy="7696200"/>
          </a:xfrm>
          <a:prstGeom prst="rect">
            <a:avLst/>
          </a:prstGeom>
        </p:spPr>
        <p:txBody>
          <a:bodyPr vert="horz" lIns="0" tIns="0" rIns="0" bIns="0"/>
          <a:lstStyle>
            <a:lvl1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1pPr>
            <a:lvl2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2pPr>
            <a:lvl3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3pPr>
            <a:lvl4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35" name="Text Placeholder 33"/>
          <p:cNvSpPr>
            <a:spLocks noGrp="1"/>
          </p:cNvSpPr>
          <p:nvPr>
            <p:ph type="body" sz="quarter" idx="36"/>
          </p:nvPr>
        </p:nvSpPr>
        <p:spPr>
          <a:xfrm>
            <a:off x="579121" y="17297400"/>
            <a:ext cx="9067800" cy="10134600"/>
          </a:xfrm>
          <a:prstGeom prst="rect">
            <a:avLst/>
          </a:prstGeom>
        </p:spPr>
        <p:txBody>
          <a:bodyPr vert="horz" lIns="0" tIns="0" rIns="0" bIns="0"/>
          <a:lstStyle>
            <a:lvl1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1pPr>
            <a:lvl2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2pPr>
            <a:lvl3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3pPr>
            <a:lvl4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36" name="Text Placeholder 33"/>
          <p:cNvSpPr>
            <a:spLocks noGrp="1"/>
          </p:cNvSpPr>
          <p:nvPr>
            <p:ph type="body" sz="quarter" idx="37"/>
          </p:nvPr>
        </p:nvSpPr>
        <p:spPr>
          <a:xfrm>
            <a:off x="10439400" y="7696200"/>
            <a:ext cx="12039600" cy="2362200"/>
          </a:xfrm>
          <a:prstGeom prst="rect">
            <a:avLst/>
          </a:prstGeom>
        </p:spPr>
        <p:txBody>
          <a:bodyPr vert="horz" lIns="0" tIns="0" rIns="0" bIns="0"/>
          <a:lstStyle>
            <a:lvl1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1pPr>
            <a:lvl2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2pPr>
            <a:lvl3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3pPr>
            <a:lvl4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37" name="Text Placeholder 33"/>
          <p:cNvSpPr>
            <a:spLocks noGrp="1"/>
          </p:cNvSpPr>
          <p:nvPr>
            <p:ph type="body" sz="quarter" idx="38"/>
          </p:nvPr>
        </p:nvSpPr>
        <p:spPr>
          <a:xfrm>
            <a:off x="23199096" y="7696200"/>
            <a:ext cx="9144000" cy="7696200"/>
          </a:xfrm>
          <a:prstGeom prst="rect">
            <a:avLst/>
          </a:prstGeom>
        </p:spPr>
        <p:txBody>
          <a:bodyPr vert="horz" lIns="0" tIns="0" rIns="0" bIns="0"/>
          <a:lstStyle>
            <a:lvl1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1pPr>
            <a:lvl2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2pPr>
            <a:lvl3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3pPr>
            <a:lvl4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idx="39"/>
          </p:nvPr>
        </p:nvSpPr>
        <p:spPr>
          <a:xfrm>
            <a:off x="563879" y="28041600"/>
            <a:ext cx="9189721" cy="901700"/>
          </a:xfrm>
          <a:prstGeom prst="rect">
            <a:avLst/>
          </a:prstGeom>
          <a:solidFill>
            <a:schemeClr val="tx2"/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Text Placeholder 33"/>
          <p:cNvSpPr>
            <a:spLocks noGrp="1"/>
          </p:cNvSpPr>
          <p:nvPr>
            <p:ph type="body" sz="quarter" idx="40"/>
          </p:nvPr>
        </p:nvSpPr>
        <p:spPr>
          <a:xfrm>
            <a:off x="533400" y="29248100"/>
            <a:ext cx="9144000" cy="8166100"/>
          </a:xfrm>
          <a:prstGeom prst="rect">
            <a:avLst/>
          </a:prstGeom>
        </p:spPr>
        <p:txBody>
          <a:bodyPr vert="horz" lIns="0" tIns="0" rIns="0" bIns="0"/>
          <a:lstStyle>
            <a:lvl1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1pPr>
            <a:lvl2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2pPr>
            <a:lvl3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3pPr>
            <a:lvl4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0" name="Text Placeholder 4"/>
          <p:cNvSpPr>
            <a:spLocks noGrp="1"/>
          </p:cNvSpPr>
          <p:nvPr>
            <p:ph type="body" sz="quarter" idx="41"/>
          </p:nvPr>
        </p:nvSpPr>
        <p:spPr>
          <a:xfrm>
            <a:off x="23199096" y="16078200"/>
            <a:ext cx="9185904" cy="901700"/>
          </a:xfrm>
          <a:prstGeom prst="rect">
            <a:avLst/>
          </a:prstGeom>
          <a:solidFill>
            <a:schemeClr val="tx2"/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Text Placeholder 33"/>
          <p:cNvSpPr>
            <a:spLocks noGrp="1"/>
          </p:cNvSpPr>
          <p:nvPr>
            <p:ph type="body" sz="quarter" idx="42"/>
          </p:nvPr>
        </p:nvSpPr>
        <p:spPr>
          <a:xfrm>
            <a:off x="23199096" y="17297400"/>
            <a:ext cx="9144000" cy="10210800"/>
          </a:xfrm>
          <a:prstGeom prst="rect">
            <a:avLst/>
          </a:prstGeom>
        </p:spPr>
        <p:txBody>
          <a:bodyPr vert="horz" lIns="0" tIns="0" rIns="0" bIns="0"/>
          <a:lstStyle>
            <a:lvl1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1pPr>
            <a:lvl2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2pPr>
            <a:lvl3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3pPr>
            <a:lvl4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2" name="Text Placeholder 4"/>
          <p:cNvSpPr>
            <a:spLocks noGrp="1"/>
          </p:cNvSpPr>
          <p:nvPr>
            <p:ph type="body" sz="quarter" idx="43"/>
          </p:nvPr>
        </p:nvSpPr>
        <p:spPr>
          <a:xfrm>
            <a:off x="23199096" y="28041600"/>
            <a:ext cx="9185904" cy="901700"/>
          </a:xfrm>
          <a:prstGeom prst="rect">
            <a:avLst/>
          </a:prstGeom>
          <a:solidFill>
            <a:schemeClr val="tx2"/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3" name="Text Placeholder 33"/>
          <p:cNvSpPr>
            <a:spLocks noGrp="1"/>
          </p:cNvSpPr>
          <p:nvPr>
            <p:ph type="body" sz="quarter" idx="44"/>
          </p:nvPr>
        </p:nvSpPr>
        <p:spPr>
          <a:xfrm>
            <a:off x="23199096" y="29260800"/>
            <a:ext cx="9144000" cy="8153400"/>
          </a:xfrm>
          <a:prstGeom prst="rect">
            <a:avLst/>
          </a:prstGeom>
        </p:spPr>
        <p:txBody>
          <a:bodyPr vert="horz" lIns="0" tIns="0" rIns="0" bIns="0"/>
          <a:lstStyle>
            <a:lvl1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1pPr>
            <a:lvl2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2pPr>
            <a:lvl3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3pPr>
            <a:lvl4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7" name="Chart Placeholder 46"/>
          <p:cNvSpPr>
            <a:spLocks noGrp="1"/>
          </p:cNvSpPr>
          <p:nvPr>
            <p:ph type="chart" sz="quarter" idx="46"/>
          </p:nvPr>
        </p:nvSpPr>
        <p:spPr>
          <a:xfrm>
            <a:off x="10439400" y="10972800"/>
            <a:ext cx="12039600" cy="110490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/>
            </a:lvl1pPr>
          </a:lstStyle>
          <a:p>
            <a:pPr lvl="0"/>
            <a:endParaRPr lang="en-US" noProof="0"/>
          </a:p>
        </p:txBody>
      </p:sp>
      <p:sp>
        <p:nvSpPr>
          <p:cNvPr id="48" name="Content Placeholder 5"/>
          <p:cNvSpPr>
            <a:spLocks noGrp="1"/>
          </p:cNvSpPr>
          <p:nvPr>
            <p:ph sz="quarter" idx="47"/>
          </p:nvPr>
        </p:nvSpPr>
        <p:spPr>
          <a:xfrm>
            <a:off x="10439400" y="22555200"/>
            <a:ext cx="12039600" cy="685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none"/>
        </p:style>
        <p:txBody>
          <a:bodyPr lIns="182880" tIns="0" rIns="0" bIns="0" anchor="ctr">
            <a:normAutofit/>
          </a:bodyPr>
          <a:lstStyle>
            <a:lvl1pPr marL="0" indent="0" algn="ctr">
              <a:buFont typeface="Arial"/>
              <a:buNone/>
              <a:defRPr sz="1800">
                <a:solidFill>
                  <a:srgbClr val="FFFFFF"/>
                </a:solidFill>
                <a:latin typeface="Helvetica"/>
                <a:cs typeface="Helvetica"/>
              </a:defRPr>
            </a:lvl1pPr>
            <a:lvl2pPr marL="342900" indent="-342900">
              <a:buFont typeface="Arial"/>
              <a:buChar char="•"/>
              <a:defRPr sz="2400"/>
            </a:lvl2pPr>
            <a:lvl3pPr marL="342900" indent="-342900">
              <a:buFont typeface="Arial"/>
              <a:buChar char="•"/>
              <a:defRPr sz="2400"/>
            </a:lvl3pPr>
            <a:lvl4pPr marL="342900" indent="-342900">
              <a:buFont typeface="Arial"/>
              <a:buChar char="•"/>
              <a:defRPr sz="2400"/>
            </a:lvl4pPr>
            <a:lvl5pPr marL="342900" indent="-342900">
              <a:buFont typeface="Arial"/>
              <a:buChar char="•"/>
              <a:defRPr sz="24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0" name="Table Placeholder 49"/>
          <p:cNvSpPr>
            <a:spLocks noGrp="1"/>
          </p:cNvSpPr>
          <p:nvPr>
            <p:ph type="tbl" sz="quarter" idx="48"/>
          </p:nvPr>
        </p:nvSpPr>
        <p:spPr>
          <a:xfrm>
            <a:off x="10439400" y="23469600"/>
            <a:ext cx="12039600" cy="59436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/>
            </a:lvl1pPr>
          </a:lstStyle>
          <a:p>
            <a:pPr lvl="0"/>
            <a:endParaRPr lang="en-US" noProof="0"/>
          </a:p>
        </p:txBody>
      </p:sp>
      <p:sp>
        <p:nvSpPr>
          <p:cNvPr id="51" name="Content Placeholder 5"/>
          <p:cNvSpPr>
            <a:spLocks noGrp="1"/>
          </p:cNvSpPr>
          <p:nvPr>
            <p:ph sz="quarter" idx="49"/>
          </p:nvPr>
        </p:nvSpPr>
        <p:spPr>
          <a:xfrm>
            <a:off x="10439400" y="30175200"/>
            <a:ext cx="12039600" cy="685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none"/>
        </p:style>
        <p:txBody>
          <a:bodyPr lIns="182880" tIns="0" rIns="0" bIns="0" anchor="ctr">
            <a:normAutofit/>
          </a:bodyPr>
          <a:lstStyle>
            <a:lvl1pPr marL="0" indent="0" algn="ctr">
              <a:buFont typeface="Arial"/>
              <a:buNone/>
              <a:defRPr sz="1800">
                <a:solidFill>
                  <a:srgbClr val="FFFFFF"/>
                </a:solidFill>
                <a:latin typeface="Helvetica"/>
                <a:cs typeface="Helvetica"/>
              </a:defRPr>
            </a:lvl1pPr>
            <a:lvl2pPr marL="342900" indent="-342900">
              <a:buFont typeface="Arial"/>
              <a:buChar char="•"/>
              <a:defRPr sz="2400"/>
            </a:lvl2pPr>
            <a:lvl3pPr marL="342900" indent="-342900">
              <a:buFont typeface="Arial"/>
              <a:buChar char="•"/>
              <a:defRPr sz="2400"/>
            </a:lvl3pPr>
            <a:lvl4pPr marL="342900" indent="-342900">
              <a:buFont typeface="Arial"/>
              <a:buChar char="•"/>
              <a:defRPr sz="2400"/>
            </a:lvl4pPr>
            <a:lvl5pPr marL="342900" indent="-342900">
              <a:buFont typeface="Arial"/>
              <a:buChar char="•"/>
              <a:defRPr sz="24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3" name="Chart Placeholder 52"/>
          <p:cNvSpPr>
            <a:spLocks noGrp="1"/>
          </p:cNvSpPr>
          <p:nvPr>
            <p:ph type="chart" sz="quarter" idx="50"/>
          </p:nvPr>
        </p:nvSpPr>
        <p:spPr>
          <a:xfrm>
            <a:off x="10439400" y="31013400"/>
            <a:ext cx="12039600" cy="64008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/>
            </a:lvl1pPr>
          </a:lstStyle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0" y="609600"/>
            <a:ext cx="21945600" cy="2743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51"/>
          </p:nvPr>
        </p:nvSpPr>
        <p:spPr>
          <a:xfrm>
            <a:off x="5486400" y="3429000"/>
            <a:ext cx="21945600" cy="1905000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5400">
                <a:solidFill>
                  <a:srgbClr val="141313"/>
                </a:solidFill>
                <a:latin typeface="Helvetica"/>
                <a:cs typeface="Helvetica"/>
              </a:defRPr>
            </a:lvl1pPr>
            <a:lvl2pPr marL="457200" indent="0" algn="ctr">
              <a:buNone/>
              <a:defRPr sz="4000">
                <a:solidFill>
                  <a:srgbClr val="141313"/>
                </a:solidFill>
                <a:latin typeface="Helvetica"/>
                <a:cs typeface="Helvetica"/>
              </a:defRPr>
            </a:lvl2pPr>
            <a:lvl3pPr marL="914400" indent="0" algn="ctr">
              <a:buNone/>
              <a:defRPr>
                <a:solidFill>
                  <a:srgbClr val="141313"/>
                </a:solidFill>
                <a:latin typeface="Helvetica"/>
                <a:cs typeface="Helvetica"/>
              </a:defRPr>
            </a:lvl3pPr>
            <a:lvl4pPr marL="1371600" indent="0" algn="ctr">
              <a:buNone/>
              <a:defRPr>
                <a:solidFill>
                  <a:srgbClr val="141313"/>
                </a:solidFill>
                <a:latin typeface="Helvetica"/>
                <a:cs typeface="Helvetica"/>
              </a:defRPr>
            </a:lvl4pPr>
            <a:lvl5pPr marL="1828800" indent="0" algn="ctr">
              <a:buNone/>
              <a:defRPr>
                <a:solidFill>
                  <a:srgbClr val="141313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cxnSp>
        <p:nvCxnSpPr>
          <p:cNvPr id="25" name="Straight Connector 24"/>
          <p:cNvCxnSpPr/>
          <p:nvPr userDrawn="1"/>
        </p:nvCxnSpPr>
        <p:spPr>
          <a:xfrm>
            <a:off x="0" y="5638800"/>
            <a:ext cx="329184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1529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CH &amp; SBM Logo: TEAL &amp; T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Placeholder 2"/>
          <p:cNvSpPr>
            <a:spLocks noGrp="1"/>
          </p:cNvSpPr>
          <p:nvPr>
            <p:ph type="body" idx="1"/>
          </p:nvPr>
        </p:nvSpPr>
        <p:spPr>
          <a:xfrm>
            <a:off x="838200" y="6400800"/>
            <a:ext cx="7741921" cy="9779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4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20199" y="6400800"/>
            <a:ext cx="14478001" cy="9144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8" name="Text Placeholder 2"/>
          <p:cNvSpPr>
            <a:spLocks noGrp="1"/>
          </p:cNvSpPr>
          <p:nvPr>
            <p:ph type="body" idx="12"/>
          </p:nvPr>
        </p:nvSpPr>
        <p:spPr>
          <a:xfrm>
            <a:off x="838200" y="16078200"/>
            <a:ext cx="7741921" cy="9144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1" name="Content Placeholder 5"/>
          <p:cNvSpPr>
            <a:spLocks noGrp="1"/>
          </p:cNvSpPr>
          <p:nvPr>
            <p:ph sz="quarter" idx="29"/>
          </p:nvPr>
        </p:nvSpPr>
        <p:spPr>
          <a:xfrm>
            <a:off x="9225676" y="10134600"/>
            <a:ext cx="14467049" cy="76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lIns="182880" tIns="0" rIns="0" bIns="0" anchor="ctr">
            <a:normAutofit/>
          </a:bodyPr>
          <a:lstStyle>
            <a:lvl1pPr marL="0" indent="0" algn="ctr">
              <a:buFont typeface="Arial"/>
              <a:buNone/>
              <a:defRPr sz="1800" b="1">
                <a:solidFill>
                  <a:srgbClr val="141313"/>
                </a:solidFill>
                <a:latin typeface="Helvetica"/>
                <a:cs typeface="Helvetica"/>
              </a:defRPr>
            </a:lvl1pPr>
            <a:lvl2pPr marL="342900" indent="-342900">
              <a:buFont typeface="Arial"/>
              <a:buChar char="•"/>
              <a:defRPr sz="2400"/>
            </a:lvl2pPr>
            <a:lvl3pPr marL="342900" indent="-342900">
              <a:buFont typeface="Arial"/>
              <a:buChar char="•"/>
              <a:defRPr sz="2400"/>
            </a:lvl3pPr>
            <a:lvl4pPr marL="342900" indent="-342900">
              <a:buFont typeface="Arial"/>
              <a:buChar char="•"/>
              <a:defRPr sz="2400"/>
            </a:lvl4pPr>
            <a:lvl5pPr marL="342900" indent="-342900">
              <a:buFont typeface="Arial"/>
              <a:buChar char="•"/>
              <a:defRPr sz="24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35"/>
          </p:nvPr>
        </p:nvSpPr>
        <p:spPr>
          <a:xfrm>
            <a:off x="838200" y="7696200"/>
            <a:ext cx="7772400" cy="7696200"/>
          </a:xfrm>
          <a:prstGeom prst="rect">
            <a:avLst/>
          </a:prstGeom>
        </p:spPr>
        <p:txBody>
          <a:bodyPr vert="horz" lIns="0" tIns="0" rIns="0" bIns="0"/>
          <a:lstStyle>
            <a:lvl1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1pPr>
            <a:lvl2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2pPr>
            <a:lvl3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3pPr>
            <a:lvl4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35" name="Text Placeholder 33"/>
          <p:cNvSpPr>
            <a:spLocks noGrp="1"/>
          </p:cNvSpPr>
          <p:nvPr>
            <p:ph type="body" sz="quarter" idx="36"/>
          </p:nvPr>
        </p:nvSpPr>
        <p:spPr>
          <a:xfrm>
            <a:off x="838200" y="17297400"/>
            <a:ext cx="7772400" cy="10134600"/>
          </a:xfrm>
          <a:prstGeom prst="rect">
            <a:avLst/>
          </a:prstGeom>
        </p:spPr>
        <p:txBody>
          <a:bodyPr vert="horz" lIns="0" tIns="0" rIns="0" bIns="0"/>
          <a:lstStyle>
            <a:lvl1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1pPr>
            <a:lvl2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2pPr>
            <a:lvl3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3pPr>
            <a:lvl4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36" name="Text Placeholder 33"/>
          <p:cNvSpPr>
            <a:spLocks noGrp="1"/>
          </p:cNvSpPr>
          <p:nvPr>
            <p:ph type="body" sz="quarter" idx="37"/>
          </p:nvPr>
        </p:nvSpPr>
        <p:spPr>
          <a:xfrm>
            <a:off x="9225676" y="7696200"/>
            <a:ext cx="14467049" cy="2133600"/>
          </a:xfrm>
          <a:prstGeom prst="rect">
            <a:avLst/>
          </a:prstGeom>
        </p:spPr>
        <p:txBody>
          <a:bodyPr vert="horz" lIns="0" tIns="0" rIns="0" bIns="0"/>
          <a:lstStyle>
            <a:lvl1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1pPr>
            <a:lvl2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2pPr>
            <a:lvl3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3pPr>
            <a:lvl4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idx="39"/>
          </p:nvPr>
        </p:nvSpPr>
        <p:spPr>
          <a:xfrm>
            <a:off x="838200" y="28041600"/>
            <a:ext cx="7741921" cy="9017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9" name="Text Placeholder 33"/>
          <p:cNvSpPr>
            <a:spLocks noGrp="1"/>
          </p:cNvSpPr>
          <p:nvPr>
            <p:ph type="body" sz="quarter" idx="40"/>
          </p:nvPr>
        </p:nvSpPr>
        <p:spPr>
          <a:xfrm>
            <a:off x="838200" y="29248100"/>
            <a:ext cx="7772400" cy="7251700"/>
          </a:xfrm>
          <a:prstGeom prst="rect">
            <a:avLst/>
          </a:prstGeom>
        </p:spPr>
        <p:txBody>
          <a:bodyPr vert="horz" lIns="0" tIns="0" rIns="0" bIns="0"/>
          <a:lstStyle>
            <a:lvl1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1pPr>
            <a:lvl2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2pPr>
            <a:lvl3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3pPr>
            <a:lvl4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7" name="Chart Placeholder 46"/>
          <p:cNvSpPr>
            <a:spLocks noGrp="1"/>
          </p:cNvSpPr>
          <p:nvPr>
            <p:ph type="chart" sz="quarter" idx="46"/>
          </p:nvPr>
        </p:nvSpPr>
        <p:spPr>
          <a:xfrm>
            <a:off x="9225676" y="11125200"/>
            <a:ext cx="14467049" cy="108966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/>
            </a:lvl1pPr>
          </a:lstStyle>
          <a:p>
            <a:pPr lvl="0"/>
            <a:endParaRPr lang="en-US" noProof="0"/>
          </a:p>
        </p:txBody>
      </p:sp>
      <p:sp>
        <p:nvSpPr>
          <p:cNvPr id="50" name="Table Placeholder 49"/>
          <p:cNvSpPr>
            <a:spLocks noGrp="1"/>
          </p:cNvSpPr>
          <p:nvPr>
            <p:ph type="tbl" sz="quarter" idx="48"/>
          </p:nvPr>
        </p:nvSpPr>
        <p:spPr>
          <a:xfrm>
            <a:off x="9182100" y="23469600"/>
            <a:ext cx="14554200" cy="59436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/>
            </a:lvl1pPr>
          </a:lstStyle>
          <a:p>
            <a:pPr lvl="0"/>
            <a:endParaRPr lang="en-US" noProof="0"/>
          </a:p>
        </p:txBody>
      </p:sp>
      <p:sp>
        <p:nvSpPr>
          <p:cNvPr id="53" name="Chart Placeholder 52"/>
          <p:cNvSpPr>
            <a:spLocks noGrp="1"/>
          </p:cNvSpPr>
          <p:nvPr>
            <p:ph type="chart" sz="quarter" idx="50"/>
          </p:nvPr>
        </p:nvSpPr>
        <p:spPr>
          <a:xfrm>
            <a:off x="9182100" y="31013400"/>
            <a:ext cx="14554200" cy="54864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/>
            </a:lvl1pPr>
          </a:lstStyle>
          <a:p>
            <a:pPr lvl="0"/>
            <a:endParaRPr lang="en-US" noProof="0"/>
          </a:p>
        </p:txBody>
      </p:sp>
      <p:sp>
        <p:nvSpPr>
          <p:cNvPr id="29" name="Text Placeholder 2"/>
          <p:cNvSpPr>
            <a:spLocks noGrp="1"/>
          </p:cNvSpPr>
          <p:nvPr>
            <p:ph type="body" idx="51"/>
          </p:nvPr>
        </p:nvSpPr>
        <p:spPr>
          <a:xfrm>
            <a:off x="24307800" y="6400800"/>
            <a:ext cx="7741921" cy="9779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0" name="Text Placeholder 2"/>
          <p:cNvSpPr>
            <a:spLocks noGrp="1"/>
          </p:cNvSpPr>
          <p:nvPr>
            <p:ph type="body" idx="52"/>
          </p:nvPr>
        </p:nvSpPr>
        <p:spPr>
          <a:xfrm>
            <a:off x="24307800" y="16078200"/>
            <a:ext cx="7741921" cy="9144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2" name="Text Placeholder 33"/>
          <p:cNvSpPr>
            <a:spLocks noGrp="1"/>
          </p:cNvSpPr>
          <p:nvPr>
            <p:ph type="body" sz="quarter" idx="53"/>
          </p:nvPr>
        </p:nvSpPr>
        <p:spPr>
          <a:xfrm>
            <a:off x="24307799" y="7696200"/>
            <a:ext cx="7741921" cy="7696200"/>
          </a:xfrm>
          <a:prstGeom prst="rect">
            <a:avLst/>
          </a:prstGeom>
        </p:spPr>
        <p:txBody>
          <a:bodyPr vert="horz" lIns="0" tIns="0" rIns="0" bIns="0"/>
          <a:lstStyle>
            <a:lvl1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1pPr>
            <a:lvl2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2pPr>
            <a:lvl3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3pPr>
            <a:lvl4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33" name="Text Placeholder 33"/>
          <p:cNvSpPr>
            <a:spLocks noGrp="1"/>
          </p:cNvSpPr>
          <p:nvPr>
            <p:ph type="body" sz="quarter" idx="54"/>
          </p:nvPr>
        </p:nvSpPr>
        <p:spPr>
          <a:xfrm>
            <a:off x="24307799" y="17297400"/>
            <a:ext cx="7741921" cy="10134600"/>
          </a:xfrm>
          <a:prstGeom prst="rect">
            <a:avLst/>
          </a:prstGeom>
        </p:spPr>
        <p:txBody>
          <a:bodyPr vert="horz" lIns="0" tIns="0" rIns="0" bIns="0"/>
          <a:lstStyle>
            <a:lvl1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1pPr>
            <a:lvl2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2pPr>
            <a:lvl3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3pPr>
            <a:lvl4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idx="55"/>
          </p:nvPr>
        </p:nvSpPr>
        <p:spPr>
          <a:xfrm>
            <a:off x="24307800" y="28041600"/>
            <a:ext cx="7741921" cy="9017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6" name="Text Placeholder 33"/>
          <p:cNvSpPr>
            <a:spLocks noGrp="1"/>
          </p:cNvSpPr>
          <p:nvPr>
            <p:ph type="body" sz="quarter" idx="56"/>
          </p:nvPr>
        </p:nvSpPr>
        <p:spPr>
          <a:xfrm>
            <a:off x="24277321" y="29248100"/>
            <a:ext cx="7772400" cy="7251700"/>
          </a:xfrm>
          <a:prstGeom prst="rect">
            <a:avLst/>
          </a:prstGeom>
        </p:spPr>
        <p:txBody>
          <a:bodyPr vert="horz" lIns="0" tIns="0" rIns="0" bIns="0"/>
          <a:lstStyle>
            <a:lvl1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1pPr>
            <a:lvl2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2pPr>
            <a:lvl3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3pPr>
            <a:lvl4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2" name="Content Placeholder 5"/>
          <p:cNvSpPr>
            <a:spLocks noGrp="1"/>
          </p:cNvSpPr>
          <p:nvPr>
            <p:ph sz="quarter" idx="57"/>
          </p:nvPr>
        </p:nvSpPr>
        <p:spPr>
          <a:xfrm>
            <a:off x="9182100" y="22479000"/>
            <a:ext cx="14554200" cy="76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lIns="182880" tIns="0" rIns="0" bIns="0" anchor="ctr">
            <a:normAutofit/>
          </a:bodyPr>
          <a:lstStyle>
            <a:lvl1pPr marL="0" indent="0" algn="ctr">
              <a:buFont typeface="Arial"/>
              <a:buNone/>
              <a:defRPr sz="1800" b="1">
                <a:solidFill>
                  <a:srgbClr val="141313"/>
                </a:solidFill>
                <a:latin typeface="Helvetica"/>
                <a:cs typeface="Helvetica"/>
              </a:defRPr>
            </a:lvl1pPr>
            <a:lvl2pPr marL="342900" indent="-342900">
              <a:buFont typeface="Arial"/>
              <a:buChar char="•"/>
              <a:defRPr sz="2400"/>
            </a:lvl2pPr>
            <a:lvl3pPr marL="342900" indent="-342900">
              <a:buFont typeface="Arial"/>
              <a:buChar char="•"/>
              <a:defRPr sz="2400"/>
            </a:lvl3pPr>
            <a:lvl4pPr marL="342900" indent="-342900">
              <a:buFont typeface="Arial"/>
              <a:buChar char="•"/>
              <a:defRPr sz="2400"/>
            </a:lvl4pPr>
            <a:lvl5pPr marL="342900" indent="-342900">
              <a:buFont typeface="Arial"/>
              <a:buChar char="•"/>
              <a:defRPr sz="24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4" name="Content Placeholder 5"/>
          <p:cNvSpPr>
            <a:spLocks noGrp="1"/>
          </p:cNvSpPr>
          <p:nvPr>
            <p:ph sz="quarter" idx="58"/>
          </p:nvPr>
        </p:nvSpPr>
        <p:spPr>
          <a:xfrm>
            <a:off x="9182100" y="30022800"/>
            <a:ext cx="14554200" cy="76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lIns="182880" tIns="0" rIns="0" bIns="0" anchor="ctr">
            <a:normAutofit/>
          </a:bodyPr>
          <a:lstStyle>
            <a:lvl1pPr marL="0" indent="0" algn="ctr">
              <a:buFont typeface="Arial"/>
              <a:buNone/>
              <a:defRPr sz="1800" b="1">
                <a:solidFill>
                  <a:srgbClr val="141313"/>
                </a:solidFill>
                <a:latin typeface="Helvetica"/>
                <a:cs typeface="Helvetica"/>
              </a:defRPr>
            </a:lvl1pPr>
            <a:lvl2pPr marL="342900" indent="-342900">
              <a:buFont typeface="Arial"/>
              <a:buChar char="•"/>
              <a:defRPr sz="2400"/>
            </a:lvl2pPr>
            <a:lvl3pPr marL="342900" indent="-342900">
              <a:buFont typeface="Arial"/>
              <a:buChar char="•"/>
              <a:defRPr sz="2400"/>
            </a:lvl3pPr>
            <a:lvl4pPr marL="342900" indent="-342900">
              <a:buFont typeface="Arial"/>
              <a:buChar char="•"/>
              <a:defRPr sz="2400"/>
            </a:lvl4pPr>
            <a:lvl5pPr marL="342900" indent="-342900">
              <a:buFont typeface="Arial"/>
              <a:buChar char="•"/>
              <a:defRPr sz="24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2100" y="609600"/>
            <a:ext cx="22174200" cy="2590800"/>
          </a:xfrm>
        </p:spPr>
        <p:txBody>
          <a:bodyPr/>
          <a:lstStyle>
            <a:lvl1pPr>
              <a:defRPr>
                <a:solidFill>
                  <a:srgbClr val="14131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59"/>
          </p:nvPr>
        </p:nvSpPr>
        <p:spPr>
          <a:xfrm>
            <a:off x="5372100" y="3505200"/>
            <a:ext cx="221742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5400">
                <a:solidFill>
                  <a:srgbClr val="141313"/>
                </a:solidFill>
                <a:latin typeface="Helvetica"/>
                <a:cs typeface="Helvetica"/>
              </a:defRPr>
            </a:lvl1pPr>
            <a:lvl2pPr marL="457200" indent="0" algn="ctr">
              <a:buNone/>
              <a:defRPr sz="4000">
                <a:solidFill>
                  <a:srgbClr val="141313"/>
                </a:solidFill>
                <a:latin typeface="Helvetica"/>
                <a:cs typeface="Helvetica"/>
              </a:defRPr>
            </a:lvl2pPr>
            <a:lvl3pPr marL="914400" indent="0" algn="ctr">
              <a:buNone/>
              <a:defRPr>
                <a:solidFill>
                  <a:srgbClr val="141313"/>
                </a:solidFill>
                <a:latin typeface="Helvetica"/>
                <a:cs typeface="Helvetica"/>
              </a:defRPr>
            </a:lvl3pPr>
            <a:lvl4pPr marL="1371600" indent="0" algn="ctr">
              <a:buNone/>
              <a:defRPr>
                <a:solidFill>
                  <a:srgbClr val="141313"/>
                </a:solidFill>
                <a:latin typeface="Helvetica"/>
                <a:cs typeface="Helvetica"/>
              </a:defRPr>
            </a:lvl4pPr>
            <a:lvl5pPr marL="1828800" indent="0" algn="ctr">
              <a:buNone/>
              <a:defRPr>
                <a:solidFill>
                  <a:srgbClr val="141313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cxnSp>
        <p:nvCxnSpPr>
          <p:cNvPr id="25" name="Straight Connector 24"/>
          <p:cNvCxnSpPr/>
          <p:nvPr userDrawn="1"/>
        </p:nvCxnSpPr>
        <p:spPr>
          <a:xfrm>
            <a:off x="0" y="5638800"/>
            <a:ext cx="329184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3623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CH &amp; SBM Logo - TINT &amp; TEAL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Placeholder 2"/>
          <p:cNvSpPr>
            <a:spLocks noGrp="1"/>
          </p:cNvSpPr>
          <p:nvPr>
            <p:ph type="body" idx="1"/>
          </p:nvPr>
        </p:nvSpPr>
        <p:spPr>
          <a:xfrm>
            <a:off x="609600" y="6400800"/>
            <a:ext cx="7741921" cy="9779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4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20200" y="6400800"/>
            <a:ext cx="14478000" cy="9144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8" name="Text Placeholder 2"/>
          <p:cNvSpPr>
            <a:spLocks noGrp="1"/>
          </p:cNvSpPr>
          <p:nvPr>
            <p:ph type="body" idx="12"/>
          </p:nvPr>
        </p:nvSpPr>
        <p:spPr>
          <a:xfrm>
            <a:off x="609600" y="16078200"/>
            <a:ext cx="7741921" cy="9144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1" name="Content Placeholder 5"/>
          <p:cNvSpPr>
            <a:spLocks noGrp="1"/>
          </p:cNvSpPr>
          <p:nvPr>
            <p:ph sz="quarter" idx="29"/>
          </p:nvPr>
        </p:nvSpPr>
        <p:spPr>
          <a:xfrm>
            <a:off x="9225219" y="10134600"/>
            <a:ext cx="14472981" cy="762000"/>
          </a:xfrm>
          <a:prstGeom prst="rect">
            <a:avLst/>
          </a:prstGeom>
          <a:solidFill>
            <a:srgbClr val="DBDDDE"/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 lIns="182880" tIns="0" rIns="0" bIns="0" anchor="ctr">
            <a:normAutofit/>
          </a:bodyPr>
          <a:lstStyle>
            <a:lvl1pPr marL="0" indent="0" algn="ctr">
              <a:buFont typeface="Arial"/>
              <a:buNone/>
              <a:defRPr sz="1800">
                <a:solidFill>
                  <a:srgbClr val="141313"/>
                </a:solidFill>
                <a:latin typeface="Helvetica"/>
                <a:cs typeface="Helvetica"/>
              </a:defRPr>
            </a:lvl1pPr>
            <a:lvl2pPr marL="342900" indent="-342900">
              <a:buFont typeface="Arial"/>
              <a:buChar char="•"/>
              <a:defRPr sz="2400"/>
            </a:lvl2pPr>
            <a:lvl3pPr marL="342900" indent="-342900">
              <a:buFont typeface="Arial"/>
              <a:buChar char="•"/>
              <a:defRPr sz="2400"/>
            </a:lvl3pPr>
            <a:lvl4pPr marL="342900" indent="-342900">
              <a:buFont typeface="Arial"/>
              <a:buChar char="•"/>
              <a:defRPr sz="2400"/>
            </a:lvl4pPr>
            <a:lvl5pPr marL="342900" indent="-342900">
              <a:buFont typeface="Arial"/>
              <a:buChar char="•"/>
              <a:defRPr sz="24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35"/>
          </p:nvPr>
        </p:nvSpPr>
        <p:spPr>
          <a:xfrm>
            <a:off x="609600" y="7696200"/>
            <a:ext cx="7772400" cy="7696200"/>
          </a:xfrm>
          <a:prstGeom prst="rect">
            <a:avLst/>
          </a:prstGeom>
        </p:spPr>
        <p:txBody>
          <a:bodyPr vert="horz" lIns="0" tIns="0" rIns="0" bIns="0"/>
          <a:lstStyle>
            <a:lvl1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1pPr>
            <a:lvl2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2pPr>
            <a:lvl3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3pPr>
            <a:lvl4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35" name="Text Placeholder 33"/>
          <p:cNvSpPr>
            <a:spLocks noGrp="1"/>
          </p:cNvSpPr>
          <p:nvPr>
            <p:ph type="body" sz="quarter" idx="36"/>
          </p:nvPr>
        </p:nvSpPr>
        <p:spPr>
          <a:xfrm>
            <a:off x="609600" y="17297400"/>
            <a:ext cx="7772400" cy="10134600"/>
          </a:xfrm>
          <a:prstGeom prst="rect">
            <a:avLst/>
          </a:prstGeom>
        </p:spPr>
        <p:txBody>
          <a:bodyPr vert="horz" lIns="0" tIns="0" rIns="0" bIns="0"/>
          <a:lstStyle>
            <a:lvl1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1pPr>
            <a:lvl2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2pPr>
            <a:lvl3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3pPr>
            <a:lvl4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36" name="Text Placeholder 33"/>
          <p:cNvSpPr>
            <a:spLocks noGrp="1"/>
          </p:cNvSpPr>
          <p:nvPr>
            <p:ph type="body" sz="quarter" idx="37"/>
          </p:nvPr>
        </p:nvSpPr>
        <p:spPr>
          <a:xfrm>
            <a:off x="9220200" y="7696200"/>
            <a:ext cx="14478000" cy="2133600"/>
          </a:xfrm>
          <a:prstGeom prst="rect">
            <a:avLst/>
          </a:prstGeom>
        </p:spPr>
        <p:txBody>
          <a:bodyPr vert="horz" lIns="0" tIns="0" rIns="0" bIns="0"/>
          <a:lstStyle>
            <a:lvl1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1pPr>
            <a:lvl2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2pPr>
            <a:lvl3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3pPr>
            <a:lvl4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idx="39"/>
          </p:nvPr>
        </p:nvSpPr>
        <p:spPr>
          <a:xfrm>
            <a:off x="609600" y="28041600"/>
            <a:ext cx="7741921" cy="9017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9" name="Text Placeholder 33"/>
          <p:cNvSpPr>
            <a:spLocks noGrp="1"/>
          </p:cNvSpPr>
          <p:nvPr>
            <p:ph type="body" sz="quarter" idx="40"/>
          </p:nvPr>
        </p:nvSpPr>
        <p:spPr>
          <a:xfrm>
            <a:off x="609600" y="29248100"/>
            <a:ext cx="7772400" cy="8013700"/>
          </a:xfrm>
          <a:prstGeom prst="rect">
            <a:avLst/>
          </a:prstGeom>
        </p:spPr>
        <p:txBody>
          <a:bodyPr vert="horz" lIns="0" tIns="0" rIns="0" bIns="0"/>
          <a:lstStyle>
            <a:lvl1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1pPr>
            <a:lvl2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2pPr>
            <a:lvl3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3pPr>
            <a:lvl4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7" name="Chart Placeholder 46"/>
          <p:cNvSpPr>
            <a:spLocks noGrp="1"/>
          </p:cNvSpPr>
          <p:nvPr>
            <p:ph type="chart" sz="quarter" idx="46"/>
          </p:nvPr>
        </p:nvSpPr>
        <p:spPr>
          <a:xfrm>
            <a:off x="9225219" y="11125200"/>
            <a:ext cx="14472981" cy="10896600"/>
          </a:xfrm>
          <a:prstGeom prst="rect">
            <a:avLst/>
          </a:prstGeom>
        </p:spPr>
        <p:txBody>
          <a:bodyPr vert="horz"/>
          <a:lstStyle/>
          <a:p>
            <a:pPr lvl="0"/>
            <a:endParaRPr lang="en-US" noProof="0"/>
          </a:p>
        </p:txBody>
      </p:sp>
      <p:sp>
        <p:nvSpPr>
          <p:cNvPr id="50" name="Table Placeholder 49"/>
          <p:cNvSpPr>
            <a:spLocks noGrp="1"/>
          </p:cNvSpPr>
          <p:nvPr>
            <p:ph type="tbl" sz="quarter" idx="48"/>
          </p:nvPr>
        </p:nvSpPr>
        <p:spPr>
          <a:xfrm>
            <a:off x="9220199" y="23469600"/>
            <a:ext cx="14478001" cy="5943600"/>
          </a:xfrm>
          <a:prstGeom prst="rect">
            <a:avLst/>
          </a:prstGeom>
        </p:spPr>
        <p:txBody>
          <a:bodyPr vert="horz"/>
          <a:lstStyle/>
          <a:p>
            <a:pPr lvl="0"/>
            <a:endParaRPr lang="en-US" noProof="0"/>
          </a:p>
        </p:txBody>
      </p:sp>
      <p:sp>
        <p:nvSpPr>
          <p:cNvPr id="53" name="Chart Placeholder 52"/>
          <p:cNvSpPr>
            <a:spLocks noGrp="1"/>
          </p:cNvSpPr>
          <p:nvPr>
            <p:ph type="chart" sz="quarter" idx="50"/>
          </p:nvPr>
        </p:nvSpPr>
        <p:spPr>
          <a:xfrm>
            <a:off x="9220200" y="31013400"/>
            <a:ext cx="14478000" cy="6248400"/>
          </a:xfrm>
          <a:prstGeom prst="rect">
            <a:avLst/>
          </a:prstGeom>
        </p:spPr>
        <p:txBody>
          <a:bodyPr vert="horz"/>
          <a:lstStyle/>
          <a:p>
            <a:pPr lvl="0"/>
            <a:endParaRPr lang="en-US" noProof="0"/>
          </a:p>
        </p:txBody>
      </p:sp>
      <p:sp>
        <p:nvSpPr>
          <p:cNvPr id="29" name="Text Placeholder 2"/>
          <p:cNvSpPr>
            <a:spLocks noGrp="1"/>
          </p:cNvSpPr>
          <p:nvPr>
            <p:ph type="body" idx="51"/>
          </p:nvPr>
        </p:nvSpPr>
        <p:spPr>
          <a:xfrm>
            <a:off x="24643079" y="6400800"/>
            <a:ext cx="7741921" cy="9779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0" name="Text Placeholder 2"/>
          <p:cNvSpPr>
            <a:spLocks noGrp="1"/>
          </p:cNvSpPr>
          <p:nvPr>
            <p:ph type="body" idx="52"/>
          </p:nvPr>
        </p:nvSpPr>
        <p:spPr>
          <a:xfrm>
            <a:off x="24643079" y="16078200"/>
            <a:ext cx="7741921" cy="9144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2" name="Text Placeholder 33"/>
          <p:cNvSpPr>
            <a:spLocks noGrp="1"/>
          </p:cNvSpPr>
          <p:nvPr>
            <p:ph type="body" sz="quarter" idx="53"/>
          </p:nvPr>
        </p:nvSpPr>
        <p:spPr>
          <a:xfrm>
            <a:off x="24612600" y="7696200"/>
            <a:ext cx="7772400" cy="7696200"/>
          </a:xfrm>
          <a:prstGeom prst="rect">
            <a:avLst/>
          </a:prstGeom>
        </p:spPr>
        <p:txBody>
          <a:bodyPr vert="horz" lIns="0" tIns="0" rIns="0" bIns="0"/>
          <a:lstStyle>
            <a:lvl1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1pPr>
            <a:lvl2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2pPr>
            <a:lvl3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3pPr>
            <a:lvl4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33" name="Text Placeholder 33"/>
          <p:cNvSpPr>
            <a:spLocks noGrp="1"/>
          </p:cNvSpPr>
          <p:nvPr>
            <p:ph type="body" sz="quarter" idx="54"/>
          </p:nvPr>
        </p:nvSpPr>
        <p:spPr>
          <a:xfrm>
            <a:off x="24612600" y="17297400"/>
            <a:ext cx="7772400" cy="10134600"/>
          </a:xfrm>
          <a:prstGeom prst="rect">
            <a:avLst/>
          </a:prstGeom>
        </p:spPr>
        <p:txBody>
          <a:bodyPr vert="horz" lIns="0" tIns="0" rIns="0" bIns="0"/>
          <a:lstStyle>
            <a:lvl1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1pPr>
            <a:lvl2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2pPr>
            <a:lvl3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3pPr>
            <a:lvl4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idx="55"/>
          </p:nvPr>
        </p:nvSpPr>
        <p:spPr>
          <a:xfrm>
            <a:off x="24643079" y="28041600"/>
            <a:ext cx="7741921" cy="9017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6" name="Text Placeholder 33"/>
          <p:cNvSpPr>
            <a:spLocks noGrp="1"/>
          </p:cNvSpPr>
          <p:nvPr>
            <p:ph type="body" sz="quarter" idx="56"/>
          </p:nvPr>
        </p:nvSpPr>
        <p:spPr>
          <a:xfrm>
            <a:off x="24612600" y="29248100"/>
            <a:ext cx="7772400" cy="8013700"/>
          </a:xfrm>
          <a:prstGeom prst="rect">
            <a:avLst/>
          </a:prstGeom>
        </p:spPr>
        <p:txBody>
          <a:bodyPr vert="horz" lIns="0" tIns="0" rIns="0" bIns="0"/>
          <a:lstStyle>
            <a:lvl1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1pPr>
            <a:lvl2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2pPr>
            <a:lvl3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3pPr>
            <a:lvl4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2" name="Content Placeholder 5"/>
          <p:cNvSpPr>
            <a:spLocks noGrp="1"/>
          </p:cNvSpPr>
          <p:nvPr>
            <p:ph sz="quarter" idx="57"/>
          </p:nvPr>
        </p:nvSpPr>
        <p:spPr>
          <a:xfrm>
            <a:off x="9220199" y="22479000"/>
            <a:ext cx="14478001" cy="762000"/>
          </a:xfrm>
          <a:prstGeom prst="rect">
            <a:avLst/>
          </a:prstGeom>
          <a:solidFill>
            <a:srgbClr val="DBDDDE"/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 lIns="182880" tIns="0" rIns="0" bIns="0" anchor="ctr">
            <a:normAutofit/>
          </a:bodyPr>
          <a:lstStyle>
            <a:lvl1pPr marL="0" indent="0" algn="ctr">
              <a:buFont typeface="Arial"/>
              <a:buNone/>
              <a:defRPr sz="1800">
                <a:solidFill>
                  <a:srgbClr val="141313"/>
                </a:solidFill>
                <a:latin typeface="Helvetica"/>
                <a:cs typeface="Helvetica"/>
              </a:defRPr>
            </a:lvl1pPr>
            <a:lvl2pPr marL="342900" indent="-342900">
              <a:buFont typeface="Arial"/>
              <a:buChar char="•"/>
              <a:defRPr sz="2400"/>
            </a:lvl2pPr>
            <a:lvl3pPr marL="342900" indent="-342900">
              <a:buFont typeface="Arial"/>
              <a:buChar char="•"/>
              <a:defRPr sz="2400"/>
            </a:lvl3pPr>
            <a:lvl4pPr marL="342900" indent="-342900">
              <a:buFont typeface="Arial"/>
              <a:buChar char="•"/>
              <a:defRPr sz="2400"/>
            </a:lvl4pPr>
            <a:lvl5pPr marL="342900" indent="-342900">
              <a:buFont typeface="Arial"/>
              <a:buChar char="•"/>
              <a:defRPr sz="24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4" name="Content Placeholder 5"/>
          <p:cNvSpPr>
            <a:spLocks noGrp="1"/>
          </p:cNvSpPr>
          <p:nvPr>
            <p:ph sz="quarter" idx="58"/>
          </p:nvPr>
        </p:nvSpPr>
        <p:spPr>
          <a:xfrm>
            <a:off x="9220200" y="30022800"/>
            <a:ext cx="14478000" cy="762000"/>
          </a:xfrm>
          <a:prstGeom prst="rect">
            <a:avLst/>
          </a:prstGeom>
          <a:solidFill>
            <a:srgbClr val="DBDDDE"/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 lIns="182880" tIns="0" rIns="0" bIns="0" anchor="ctr">
            <a:normAutofit/>
          </a:bodyPr>
          <a:lstStyle>
            <a:lvl1pPr marL="0" indent="0" algn="ctr">
              <a:buFont typeface="Arial"/>
              <a:buNone/>
              <a:defRPr sz="1800">
                <a:solidFill>
                  <a:srgbClr val="141313"/>
                </a:solidFill>
                <a:latin typeface="Helvetica"/>
                <a:cs typeface="Helvetica"/>
              </a:defRPr>
            </a:lvl1pPr>
            <a:lvl2pPr marL="342900" indent="-342900">
              <a:buFont typeface="Arial"/>
              <a:buChar char="•"/>
              <a:defRPr sz="2400"/>
            </a:lvl2pPr>
            <a:lvl3pPr marL="342900" indent="-342900">
              <a:buFont typeface="Arial"/>
              <a:buChar char="•"/>
              <a:defRPr sz="2400"/>
            </a:lvl3pPr>
            <a:lvl4pPr marL="342900" indent="-342900">
              <a:buFont typeface="Arial"/>
              <a:buChar char="•"/>
              <a:defRPr sz="2400"/>
            </a:lvl4pPr>
            <a:lvl5pPr marL="342900" indent="-342900">
              <a:buFont typeface="Arial"/>
              <a:buChar char="•"/>
              <a:defRPr sz="24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4100" y="685800"/>
            <a:ext cx="20650200" cy="2743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59"/>
          </p:nvPr>
        </p:nvSpPr>
        <p:spPr>
          <a:xfrm>
            <a:off x="6172200" y="3657600"/>
            <a:ext cx="20574000" cy="15240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5400">
                <a:solidFill>
                  <a:srgbClr val="141313"/>
                </a:solidFill>
                <a:latin typeface="Helvetica"/>
                <a:cs typeface="Helvetica"/>
              </a:defRPr>
            </a:lvl1pPr>
            <a:lvl2pPr marL="457200" indent="0" algn="ctr">
              <a:buNone/>
              <a:defRPr sz="4000">
                <a:solidFill>
                  <a:srgbClr val="141313"/>
                </a:solidFill>
                <a:latin typeface="Helvetica"/>
                <a:cs typeface="Helvetica"/>
              </a:defRPr>
            </a:lvl2pPr>
            <a:lvl3pPr marL="914400" indent="0" algn="ctr">
              <a:buNone/>
              <a:defRPr>
                <a:solidFill>
                  <a:schemeClr val="accent2"/>
                </a:solidFill>
                <a:latin typeface="Helvetica"/>
                <a:cs typeface="Helvetica"/>
              </a:defRPr>
            </a:lvl3pPr>
            <a:lvl4pPr marL="1371600" indent="0" algn="ctr">
              <a:buNone/>
              <a:defRPr>
                <a:solidFill>
                  <a:schemeClr val="accent2"/>
                </a:solidFill>
                <a:latin typeface="Helvetica"/>
                <a:cs typeface="Helvetica"/>
              </a:defRPr>
            </a:lvl4pPr>
            <a:lvl5pPr marL="1828800" indent="0" algn="ctr">
              <a:buNone/>
              <a:defRPr>
                <a:solidFill>
                  <a:schemeClr val="accent2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cxnSp>
        <p:nvCxnSpPr>
          <p:cNvPr id="25" name="Straight Connector 24"/>
          <p:cNvCxnSpPr/>
          <p:nvPr userDrawn="1"/>
        </p:nvCxnSpPr>
        <p:spPr>
          <a:xfrm>
            <a:off x="0" y="5715000"/>
            <a:ext cx="32918400" cy="0"/>
          </a:xfrm>
          <a:prstGeom prst="line">
            <a:avLst/>
          </a:prstGeom>
          <a:ln>
            <a:solidFill>
              <a:schemeClr val="accent2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8023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CH logo and 1 logo - TEAL &amp;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traight Connector 24"/>
          <p:cNvCxnSpPr/>
          <p:nvPr userDrawn="1"/>
        </p:nvCxnSpPr>
        <p:spPr>
          <a:xfrm>
            <a:off x="0" y="6324600"/>
            <a:ext cx="32918400" cy="0"/>
          </a:xfrm>
          <a:prstGeom prst="line">
            <a:avLst/>
          </a:prstGeom>
          <a:ln>
            <a:solidFill>
              <a:srgbClr val="55999E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 Placeholder 2"/>
          <p:cNvSpPr>
            <a:spLocks noGrp="1"/>
          </p:cNvSpPr>
          <p:nvPr>
            <p:ph type="body" idx="1"/>
          </p:nvPr>
        </p:nvSpPr>
        <p:spPr>
          <a:xfrm>
            <a:off x="533400" y="6934200"/>
            <a:ext cx="8229600" cy="977900"/>
          </a:xfrm>
          <a:prstGeom prst="rect">
            <a:avLst/>
          </a:prstGeom>
          <a:solidFill>
            <a:schemeClr val="tx2"/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Autofit/>
          </a:bodyPr>
          <a:lstStyle>
            <a:lvl1pPr marL="0" indent="0" algn="ctr">
              <a:buNone/>
              <a:defRPr sz="3600" b="1" spc="-150">
                <a:solidFill>
                  <a:srgbClr val="FFFFFF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75082" y="6934200"/>
            <a:ext cx="14368236" cy="978408"/>
          </a:xfrm>
          <a:prstGeom prst="rect">
            <a:avLst/>
          </a:prstGeom>
          <a:solidFill>
            <a:srgbClr val="910A29"/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 spc="-150">
                <a:solidFill>
                  <a:srgbClr val="FFFFFF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8" name="Text Placeholder 2"/>
          <p:cNvSpPr>
            <a:spLocks noGrp="1"/>
          </p:cNvSpPr>
          <p:nvPr>
            <p:ph type="body" idx="12"/>
          </p:nvPr>
        </p:nvSpPr>
        <p:spPr>
          <a:xfrm>
            <a:off x="533400" y="16611600"/>
            <a:ext cx="8229600" cy="978408"/>
          </a:xfrm>
          <a:prstGeom prst="rect">
            <a:avLst/>
          </a:prstGeom>
          <a:solidFill>
            <a:schemeClr val="tx2"/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Autofit/>
          </a:bodyPr>
          <a:lstStyle>
            <a:lvl1pPr marL="0" indent="0" algn="ctr">
              <a:buNone/>
              <a:defRPr sz="3600" b="1" spc="-150">
                <a:solidFill>
                  <a:srgbClr val="FFFFFF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Content Placeholder 5"/>
          <p:cNvSpPr>
            <a:spLocks noGrp="1"/>
          </p:cNvSpPr>
          <p:nvPr>
            <p:ph sz="quarter" idx="29"/>
          </p:nvPr>
        </p:nvSpPr>
        <p:spPr>
          <a:xfrm>
            <a:off x="9296400" y="10668000"/>
            <a:ext cx="14325600" cy="68580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 lIns="182880" tIns="0" rIns="0" bIns="0" anchor="ctr">
            <a:normAutofit/>
          </a:bodyPr>
          <a:lstStyle>
            <a:lvl1pPr marL="0" indent="0" algn="ctr">
              <a:buFont typeface="Arial"/>
              <a:buNone/>
              <a:defRPr sz="1800">
                <a:solidFill>
                  <a:srgbClr val="141313"/>
                </a:solidFill>
                <a:latin typeface="Helvetica"/>
                <a:cs typeface="Helvetica"/>
              </a:defRPr>
            </a:lvl1pPr>
            <a:lvl2pPr marL="342900" indent="-342900">
              <a:buFont typeface="Arial"/>
              <a:buChar char="•"/>
              <a:defRPr sz="2400"/>
            </a:lvl2pPr>
            <a:lvl3pPr marL="342900" indent="-342900">
              <a:buFont typeface="Arial"/>
              <a:buChar char="•"/>
              <a:defRPr sz="2400"/>
            </a:lvl3pPr>
            <a:lvl4pPr marL="342900" indent="-342900">
              <a:buFont typeface="Arial"/>
              <a:buChar char="•"/>
              <a:defRPr sz="2400"/>
            </a:lvl4pPr>
            <a:lvl5pPr marL="342900" indent="-342900">
              <a:buFont typeface="Arial"/>
              <a:buChar char="•"/>
              <a:defRPr sz="24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35"/>
          </p:nvPr>
        </p:nvSpPr>
        <p:spPr>
          <a:xfrm>
            <a:off x="609600" y="8229600"/>
            <a:ext cx="8153400" cy="7696200"/>
          </a:xfrm>
          <a:prstGeom prst="rect">
            <a:avLst/>
          </a:prstGeom>
        </p:spPr>
        <p:txBody>
          <a:bodyPr vert="horz" lIns="0" tIns="0" rIns="0" bIns="0"/>
          <a:lstStyle>
            <a:lvl1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1pPr>
            <a:lvl2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2pPr>
            <a:lvl3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3pPr>
            <a:lvl4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4pPr>
            <a:lvl5pPr>
              <a:defRPr sz="2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35" name="Text Placeholder 33"/>
          <p:cNvSpPr>
            <a:spLocks noGrp="1"/>
          </p:cNvSpPr>
          <p:nvPr>
            <p:ph type="body" sz="quarter" idx="36"/>
          </p:nvPr>
        </p:nvSpPr>
        <p:spPr>
          <a:xfrm>
            <a:off x="609600" y="17830800"/>
            <a:ext cx="8153400" cy="10134600"/>
          </a:xfrm>
          <a:prstGeom prst="rect">
            <a:avLst/>
          </a:prstGeom>
        </p:spPr>
        <p:txBody>
          <a:bodyPr vert="horz" lIns="0" tIns="0" rIns="0" bIns="0"/>
          <a:lstStyle>
            <a:lvl1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1pPr>
            <a:lvl2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2pPr>
            <a:lvl3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3pPr>
            <a:lvl4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36" name="Text Placeholder 33"/>
          <p:cNvSpPr>
            <a:spLocks noGrp="1"/>
          </p:cNvSpPr>
          <p:nvPr>
            <p:ph type="body" sz="quarter" idx="37"/>
          </p:nvPr>
        </p:nvSpPr>
        <p:spPr>
          <a:xfrm>
            <a:off x="9296400" y="8229600"/>
            <a:ext cx="14325600" cy="2133600"/>
          </a:xfrm>
          <a:prstGeom prst="rect">
            <a:avLst/>
          </a:prstGeom>
        </p:spPr>
        <p:txBody>
          <a:bodyPr vert="horz" lIns="0" tIns="0" rIns="0" bIns="0"/>
          <a:lstStyle>
            <a:lvl1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1pPr>
            <a:lvl2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2pPr>
            <a:lvl3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3pPr>
            <a:lvl4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idx="39"/>
          </p:nvPr>
        </p:nvSpPr>
        <p:spPr>
          <a:xfrm>
            <a:off x="533400" y="28575000"/>
            <a:ext cx="8229600" cy="978408"/>
          </a:xfrm>
          <a:prstGeom prst="rect">
            <a:avLst/>
          </a:prstGeom>
          <a:solidFill>
            <a:schemeClr val="tx2"/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Autofit/>
          </a:bodyPr>
          <a:lstStyle>
            <a:lvl1pPr marL="0" indent="0" algn="ctr">
              <a:buNone/>
              <a:defRPr sz="3600" b="1" spc="-150">
                <a:solidFill>
                  <a:srgbClr val="FFFFFF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Text Placeholder 33"/>
          <p:cNvSpPr>
            <a:spLocks noGrp="1"/>
          </p:cNvSpPr>
          <p:nvPr>
            <p:ph type="body" sz="quarter" idx="40"/>
          </p:nvPr>
        </p:nvSpPr>
        <p:spPr>
          <a:xfrm>
            <a:off x="609600" y="29781500"/>
            <a:ext cx="8153400" cy="8166100"/>
          </a:xfrm>
          <a:prstGeom prst="rect">
            <a:avLst/>
          </a:prstGeom>
        </p:spPr>
        <p:txBody>
          <a:bodyPr vert="horz" lIns="0" tIns="0" rIns="0" bIns="0"/>
          <a:lstStyle>
            <a:lvl1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1pPr>
            <a:lvl2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2pPr>
            <a:lvl3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3pPr>
            <a:lvl4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7" name="Chart Placeholder 46"/>
          <p:cNvSpPr>
            <a:spLocks noGrp="1"/>
          </p:cNvSpPr>
          <p:nvPr>
            <p:ph type="chart" sz="quarter" idx="46"/>
          </p:nvPr>
        </p:nvSpPr>
        <p:spPr>
          <a:xfrm>
            <a:off x="9296400" y="11658600"/>
            <a:ext cx="14325600" cy="10896600"/>
          </a:xfrm>
          <a:prstGeom prst="rect">
            <a:avLst/>
          </a:prstGeom>
        </p:spPr>
        <p:txBody>
          <a:bodyPr vert="horz"/>
          <a:lstStyle>
            <a:lvl1pPr marL="0" indent="0" algn="ctr">
              <a:buFontTx/>
              <a:buNone/>
              <a:defRPr>
                <a:solidFill>
                  <a:srgbClr val="141313"/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50" name="Table Placeholder 49"/>
          <p:cNvSpPr>
            <a:spLocks noGrp="1"/>
          </p:cNvSpPr>
          <p:nvPr>
            <p:ph type="tbl" sz="quarter" idx="48"/>
          </p:nvPr>
        </p:nvSpPr>
        <p:spPr>
          <a:xfrm>
            <a:off x="9296400" y="24003000"/>
            <a:ext cx="14325600" cy="5943600"/>
          </a:xfrm>
          <a:prstGeom prst="rect">
            <a:avLst/>
          </a:prstGeom>
        </p:spPr>
        <p:txBody>
          <a:bodyPr vert="horz"/>
          <a:lstStyle>
            <a:lvl1pPr marL="0" indent="0" algn="ctr">
              <a:buFontTx/>
              <a:buNone/>
              <a:defRPr>
                <a:solidFill>
                  <a:srgbClr val="141313"/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53" name="Chart Placeholder 52"/>
          <p:cNvSpPr>
            <a:spLocks noGrp="1"/>
          </p:cNvSpPr>
          <p:nvPr>
            <p:ph type="chart" sz="quarter" idx="50"/>
          </p:nvPr>
        </p:nvSpPr>
        <p:spPr>
          <a:xfrm>
            <a:off x="9296400" y="31546800"/>
            <a:ext cx="14325600" cy="6400800"/>
          </a:xfrm>
          <a:prstGeom prst="rect">
            <a:avLst/>
          </a:prstGeom>
        </p:spPr>
        <p:txBody>
          <a:bodyPr vert="horz"/>
          <a:lstStyle>
            <a:lvl1pPr marL="0" indent="0" algn="ctr">
              <a:buFontTx/>
              <a:buNone/>
              <a:defRPr>
                <a:solidFill>
                  <a:srgbClr val="141313"/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29" name="Text Placeholder 2"/>
          <p:cNvSpPr>
            <a:spLocks noGrp="1"/>
          </p:cNvSpPr>
          <p:nvPr>
            <p:ph type="body" idx="51"/>
          </p:nvPr>
        </p:nvSpPr>
        <p:spPr>
          <a:xfrm>
            <a:off x="24155400" y="6934200"/>
            <a:ext cx="8229600" cy="977900"/>
          </a:xfrm>
          <a:prstGeom prst="rect">
            <a:avLst/>
          </a:prstGeom>
          <a:solidFill>
            <a:schemeClr val="tx2"/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Autofit/>
          </a:bodyPr>
          <a:lstStyle>
            <a:lvl1pPr marL="0" indent="0" algn="ctr">
              <a:buNone/>
              <a:defRPr sz="3600" b="1" spc="-150">
                <a:solidFill>
                  <a:srgbClr val="FFFFFF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Text Placeholder 2"/>
          <p:cNvSpPr>
            <a:spLocks noGrp="1"/>
          </p:cNvSpPr>
          <p:nvPr>
            <p:ph type="body" idx="52"/>
          </p:nvPr>
        </p:nvSpPr>
        <p:spPr>
          <a:xfrm>
            <a:off x="24155400" y="16611600"/>
            <a:ext cx="8229600" cy="978408"/>
          </a:xfrm>
          <a:prstGeom prst="rect">
            <a:avLst/>
          </a:prstGeom>
          <a:solidFill>
            <a:schemeClr val="tx2"/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Autofit/>
          </a:bodyPr>
          <a:lstStyle>
            <a:lvl1pPr marL="0" indent="0" algn="ctr">
              <a:buNone/>
              <a:defRPr sz="3600" b="1" spc="-150">
                <a:solidFill>
                  <a:srgbClr val="FFFFFF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Text Placeholder 33"/>
          <p:cNvSpPr>
            <a:spLocks noGrp="1"/>
          </p:cNvSpPr>
          <p:nvPr>
            <p:ph type="body" sz="quarter" idx="53"/>
          </p:nvPr>
        </p:nvSpPr>
        <p:spPr>
          <a:xfrm>
            <a:off x="24155400" y="8229600"/>
            <a:ext cx="8229600" cy="7696200"/>
          </a:xfrm>
          <a:prstGeom prst="rect">
            <a:avLst/>
          </a:prstGeom>
        </p:spPr>
        <p:txBody>
          <a:bodyPr vert="horz" lIns="0" tIns="0" rIns="0" bIns="0"/>
          <a:lstStyle>
            <a:lvl1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1pPr>
            <a:lvl2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2pPr>
            <a:lvl3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3pPr>
            <a:lvl4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33" name="Text Placeholder 33"/>
          <p:cNvSpPr>
            <a:spLocks noGrp="1"/>
          </p:cNvSpPr>
          <p:nvPr>
            <p:ph type="body" sz="quarter" idx="54"/>
          </p:nvPr>
        </p:nvSpPr>
        <p:spPr>
          <a:xfrm>
            <a:off x="24155400" y="17830800"/>
            <a:ext cx="8229600" cy="10134600"/>
          </a:xfrm>
          <a:prstGeom prst="rect">
            <a:avLst/>
          </a:prstGeom>
        </p:spPr>
        <p:txBody>
          <a:bodyPr vert="horz" lIns="0" tIns="0" rIns="0" bIns="0"/>
          <a:lstStyle>
            <a:lvl1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1pPr>
            <a:lvl2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2pPr>
            <a:lvl3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3pPr>
            <a:lvl4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idx="55"/>
          </p:nvPr>
        </p:nvSpPr>
        <p:spPr>
          <a:xfrm>
            <a:off x="24155400" y="28575000"/>
            <a:ext cx="8229600" cy="978408"/>
          </a:xfrm>
          <a:prstGeom prst="rect">
            <a:avLst/>
          </a:prstGeom>
          <a:solidFill>
            <a:schemeClr val="tx2"/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Autofit/>
          </a:bodyPr>
          <a:lstStyle>
            <a:lvl1pPr marL="0" indent="0" algn="ctr">
              <a:buNone/>
              <a:defRPr sz="3600" b="1" spc="-150">
                <a:solidFill>
                  <a:srgbClr val="FFFFFF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6" name="Text Placeholder 33"/>
          <p:cNvSpPr>
            <a:spLocks noGrp="1"/>
          </p:cNvSpPr>
          <p:nvPr>
            <p:ph type="body" sz="quarter" idx="56"/>
          </p:nvPr>
        </p:nvSpPr>
        <p:spPr>
          <a:xfrm>
            <a:off x="24155400" y="29781500"/>
            <a:ext cx="8229600" cy="8166100"/>
          </a:xfrm>
          <a:prstGeom prst="rect">
            <a:avLst/>
          </a:prstGeom>
        </p:spPr>
        <p:txBody>
          <a:bodyPr vert="horz" lIns="0" tIns="0" rIns="0" bIns="0"/>
          <a:lstStyle>
            <a:lvl1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1pPr>
            <a:lvl2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2pPr>
            <a:lvl3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3pPr>
            <a:lvl4pPr marL="342900" indent="-342900" algn="l">
              <a:spcBef>
                <a:spcPts val="0"/>
              </a:spcBef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2" name="Content Placeholder 5"/>
          <p:cNvSpPr>
            <a:spLocks noGrp="1"/>
          </p:cNvSpPr>
          <p:nvPr>
            <p:ph sz="quarter" idx="57"/>
          </p:nvPr>
        </p:nvSpPr>
        <p:spPr>
          <a:xfrm>
            <a:off x="9296400" y="23012400"/>
            <a:ext cx="14325600" cy="685800"/>
          </a:xfrm>
          <a:prstGeom prst="rect">
            <a:avLst/>
          </a:prstGeom>
          <a:ln>
            <a:solidFill>
              <a:srgbClr val="55999E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 lIns="182880" tIns="0" rIns="0" bIns="0" anchor="ctr">
            <a:normAutofit/>
          </a:bodyPr>
          <a:lstStyle>
            <a:lvl1pPr marL="0" indent="0" algn="ctr">
              <a:buFont typeface="Arial"/>
              <a:buNone/>
              <a:defRPr sz="1800">
                <a:solidFill>
                  <a:srgbClr val="141313"/>
                </a:solidFill>
                <a:latin typeface="Helvetica"/>
                <a:cs typeface="Helvetica"/>
              </a:defRPr>
            </a:lvl1pPr>
            <a:lvl2pPr marL="342900" indent="-342900">
              <a:buFont typeface="Arial"/>
              <a:buChar char="•"/>
              <a:defRPr sz="2400"/>
            </a:lvl2pPr>
            <a:lvl3pPr marL="342900" indent="-342900">
              <a:buFont typeface="Arial"/>
              <a:buChar char="•"/>
              <a:defRPr sz="2400"/>
            </a:lvl3pPr>
            <a:lvl4pPr marL="342900" indent="-342900">
              <a:buFont typeface="Arial"/>
              <a:buChar char="•"/>
              <a:defRPr sz="2400"/>
            </a:lvl4pPr>
            <a:lvl5pPr marL="342900" indent="-342900">
              <a:buFont typeface="Arial"/>
              <a:buChar char="•"/>
              <a:defRPr sz="24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4" name="Content Placeholder 5"/>
          <p:cNvSpPr>
            <a:spLocks noGrp="1"/>
          </p:cNvSpPr>
          <p:nvPr>
            <p:ph sz="quarter" idx="58"/>
          </p:nvPr>
        </p:nvSpPr>
        <p:spPr>
          <a:xfrm>
            <a:off x="9296400" y="30556200"/>
            <a:ext cx="14325600" cy="685800"/>
          </a:xfrm>
          <a:prstGeom prst="rect">
            <a:avLst/>
          </a:prstGeom>
          <a:ln>
            <a:solidFill>
              <a:srgbClr val="55999E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 lIns="182880" tIns="0" rIns="0" bIns="0" anchor="ctr">
            <a:normAutofit/>
          </a:bodyPr>
          <a:lstStyle>
            <a:lvl1pPr marL="0" indent="0" algn="ctr">
              <a:buFont typeface="Arial"/>
              <a:buNone/>
              <a:defRPr sz="1800">
                <a:solidFill>
                  <a:srgbClr val="141313"/>
                </a:solidFill>
                <a:latin typeface="Helvetica"/>
                <a:cs typeface="Helvetica"/>
              </a:defRPr>
            </a:lvl1pPr>
            <a:lvl2pPr marL="342900" indent="-342900">
              <a:buFont typeface="Arial"/>
              <a:buChar char="•"/>
              <a:defRPr sz="2400"/>
            </a:lvl2pPr>
            <a:lvl3pPr marL="342900" indent="-342900">
              <a:buFont typeface="Arial"/>
              <a:buChar char="•"/>
              <a:defRPr sz="2400"/>
            </a:lvl3pPr>
            <a:lvl4pPr marL="342900" indent="-342900">
              <a:buFont typeface="Arial"/>
              <a:buChar char="•"/>
              <a:defRPr sz="2400"/>
            </a:lvl4pPr>
            <a:lvl5pPr marL="342900" indent="-342900">
              <a:buFont typeface="Arial"/>
              <a:buChar char="•"/>
              <a:defRPr sz="24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400" y="304800"/>
            <a:ext cx="21107400" cy="3505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59"/>
          </p:nvPr>
        </p:nvSpPr>
        <p:spPr>
          <a:xfrm>
            <a:off x="5903549" y="4038600"/>
            <a:ext cx="21035362" cy="2057400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60"/>
          </p:nvPr>
        </p:nvSpPr>
        <p:spPr>
          <a:xfrm>
            <a:off x="28270200" y="914400"/>
            <a:ext cx="4114800" cy="4648200"/>
          </a:xfrm>
          <a:prstGeom prst="rect">
            <a:avLst/>
          </a:prstGeom>
        </p:spPr>
        <p:txBody>
          <a:bodyPr vert="horz"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075933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emf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5219700" y="0"/>
            <a:ext cx="22479000" cy="5638800"/>
          </a:xfrm>
          <a:prstGeom prst="rect">
            <a:avLst/>
          </a:prstGeom>
          <a:solidFill>
            <a:srgbClr val="910A2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7" name="Title Placeholder 3"/>
          <p:cNvSpPr>
            <a:spLocks noGrp="1"/>
          </p:cNvSpPr>
          <p:nvPr>
            <p:ph type="title"/>
          </p:nvPr>
        </p:nvSpPr>
        <p:spPr bwMode="auto">
          <a:xfrm>
            <a:off x="5867400" y="0"/>
            <a:ext cx="211836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1028" name="Picture 2" descr="sb_childrens_stack_3c_2.pdf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09600"/>
            <a:ext cx="46482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</p:sldLayoutIdLst>
  <p:timing>
    <p:tnLst>
      <p:par>
        <p:cTn id="1" dur="indefinite" restart="never" nodeType="tmRoot"/>
      </p:par>
    </p:tnLst>
  </p:timing>
  <p:txStyles>
    <p:titleStyle>
      <a:lvl1pPr algn="ctr" defTabSz="4073525" rtl="0" eaLnBrk="1" fontAlgn="base" hangingPunct="1">
        <a:spcBef>
          <a:spcPct val="0"/>
        </a:spcBef>
        <a:spcAft>
          <a:spcPct val="0"/>
        </a:spcAft>
        <a:defRPr sz="8000" kern="1200">
          <a:solidFill>
            <a:srgbClr val="FFFFFF"/>
          </a:solidFill>
          <a:latin typeface="Helvetica"/>
          <a:ea typeface="ヒラギノ角ゴ Pro W3" charset="0"/>
          <a:cs typeface="Helvetica"/>
        </a:defRPr>
      </a:lvl1pPr>
      <a:lvl2pPr algn="ctr" defTabSz="4073525" rtl="0" eaLnBrk="1" fontAlgn="base" hangingPunct="1">
        <a:spcBef>
          <a:spcPct val="0"/>
        </a:spcBef>
        <a:spcAft>
          <a:spcPct val="0"/>
        </a:spcAft>
        <a:defRPr sz="8000">
          <a:solidFill>
            <a:srgbClr val="FFFFFF"/>
          </a:solidFill>
          <a:latin typeface="Helvetica" charset="0"/>
          <a:ea typeface="ヒラギノ角ゴ Pro W3" charset="0"/>
        </a:defRPr>
      </a:lvl2pPr>
      <a:lvl3pPr algn="ctr" defTabSz="4073525" rtl="0" eaLnBrk="1" fontAlgn="base" hangingPunct="1">
        <a:spcBef>
          <a:spcPct val="0"/>
        </a:spcBef>
        <a:spcAft>
          <a:spcPct val="0"/>
        </a:spcAft>
        <a:defRPr sz="8000">
          <a:solidFill>
            <a:srgbClr val="FFFFFF"/>
          </a:solidFill>
          <a:latin typeface="Helvetica" charset="0"/>
          <a:ea typeface="ヒラギノ角ゴ Pro W3" charset="0"/>
        </a:defRPr>
      </a:lvl3pPr>
      <a:lvl4pPr algn="ctr" defTabSz="4073525" rtl="0" eaLnBrk="1" fontAlgn="base" hangingPunct="1">
        <a:spcBef>
          <a:spcPct val="0"/>
        </a:spcBef>
        <a:spcAft>
          <a:spcPct val="0"/>
        </a:spcAft>
        <a:defRPr sz="8000">
          <a:solidFill>
            <a:srgbClr val="FFFFFF"/>
          </a:solidFill>
          <a:latin typeface="Helvetica" charset="0"/>
          <a:ea typeface="ヒラギノ角ゴ Pro W3" charset="0"/>
        </a:defRPr>
      </a:lvl4pPr>
      <a:lvl5pPr algn="ctr" defTabSz="4073525" rtl="0" eaLnBrk="1" fontAlgn="base" hangingPunct="1">
        <a:spcBef>
          <a:spcPct val="0"/>
        </a:spcBef>
        <a:spcAft>
          <a:spcPct val="0"/>
        </a:spcAft>
        <a:defRPr sz="8000">
          <a:solidFill>
            <a:srgbClr val="FFFFFF"/>
          </a:solidFill>
          <a:latin typeface="Helvetica" charset="0"/>
          <a:ea typeface="ヒラギノ角ゴ Pro W3" charset="0"/>
        </a:defRPr>
      </a:lvl5pPr>
      <a:lvl6pPr marL="457200" algn="ctr" defTabSz="4073525" rtl="0" eaLnBrk="1" fontAlgn="base" hangingPunct="1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Helvetica" charset="0"/>
          <a:ea typeface="ヒラギノ角ゴ Pro W3" charset="0"/>
        </a:defRPr>
      </a:lvl6pPr>
      <a:lvl7pPr marL="914400" algn="ctr" defTabSz="4073525" rtl="0" eaLnBrk="1" fontAlgn="base" hangingPunct="1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Helvetica" charset="0"/>
          <a:ea typeface="ヒラギノ角ゴ Pro W3" charset="0"/>
        </a:defRPr>
      </a:lvl7pPr>
      <a:lvl8pPr marL="1371600" algn="ctr" defTabSz="4073525" rtl="0" eaLnBrk="1" fontAlgn="base" hangingPunct="1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Helvetica" charset="0"/>
          <a:ea typeface="ヒラギノ角ゴ Pro W3" charset="0"/>
        </a:defRPr>
      </a:lvl8pPr>
      <a:lvl9pPr marL="1828800" algn="ctr" defTabSz="4073525" rtl="0" eaLnBrk="1" fontAlgn="base" hangingPunct="1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Helvetica" charset="0"/>
          <a:ea typeface="ヒラギノ角ゴ Pro W3" charset="0"/>
        </a:defRPr>
      </a:lvl9pPr>
    </p:titleStyle>
    <p:bodyStyle>
      <a:lvl1pPr marL="342900" indent="-342900" algn="l" defTabSz="4073525" rtl="0" eaLnBrk="1" fontAlgn="base" hangingPunct="1">
        <a:spcBef>
          <a:spcPct val="0"/>
        </a:spcBef>
        <a:spcAft>
          <a:spcPct val="0"/>
        </a:spcAft>
        <a:buFont typeface="Arial" charset="0"/>
        <a:buChar char="•"/>
        <a:defRPr sz="2400" kern="1200">
          <a:solidFill>
            <a:srgbClr val="141313"/>
          </a:solidFill>
          <a:latin typeface="Helvetica"/>
          <a:ea typeface="ヒラギノ角ゴ Pro W3" charset="0"/>
          <a:cs typeface="Helvetica"/>
        </a:defRPr>
      </a:lvl1pPr>
      <a:lvl2pPr marL="342900" indent="-342900" algn="l" defTabSz="4073525" rtl="0" eaLnBrk="1" fontAlgn="base" hangingPunct="1">
        <a:spcBef>
          <a:spcPct val="0"/>
        </a:spcBef>
        <a:spcAft>
          <a:spcPct val="0"/>
        </a:spcAft>
        <a:buFont typeface="Arial" charset="0"/>
        <a:buChar char="•"/>
        <a:defRPr sz="2400" kern="1200">
          <a:solidFill>
            <a:srgbClr val="141313"/>
          </a:solidFill>
          <a:latin typeface="Helvetica"/>
          <a:ea typeface="ヒラギノ角ゴ Pro W3" charset="0"/>
          <a:cs typeface="Helvetica"/>
        </a:defRPr>
      </a:lvl2pPr>
      <a:lvl3pPr marL="342900" indent="-342900" algn="l" defTabSz="4073525" rtl="0" eaLnBrk="1" fontAlgn="base" hangingPunct="1">
        <a:spcBef>
          <a:spcPct val="0"/>
        </a:spcBef>
        <a:spcAft>
          <a:spcPct val="0"/>
        </a:spcAft>
        <a:buFont typeface="Arial" charset="0"/>
        <a:buChar char="•"/>
        <a:defRPr sz="2400" kern="1200">
          <a:solidFill>
            <a:srgbClr val="141313"/>
          </a:solidFill>
          <a:latin typeface="Helvetica"/>
          <a:ea typeface="ヒラギノ角ゴ Pro W3" charset="0"/>
          <a:cs typeface="Helvetica"/>
        </a:defRPr>
      </a:lvl3pPr>
      <a:lvl4pPr marL="342900" indent="-342900" algn="l" defTabSz="4073525" rtl="0" eaLnBrk="1" fontAlgn="base" hangingPunct="1">
        <a:spcBef>
          <a:spcPct val="0"/>
        </a:spcBef>
        <a:spcAft>
          <a:spcPct val="0"/>
        </a:spcAft>
        <a:buFont typeface="Arial" charset="0"/>
        <a:buChar char="•"/>
        <a:defRPr sz="2400" kern="1200">
          <a:solidFill>
            <a:srgbClr val="141313"/>
          </a:solidFill>
          <a:latin typeface="Helvetica"/>
          <a:ea typeface="ヒラギノ角ゴ Pro W3" charset="0"/>
          <a:cs typeface="Helvetica"/>
        </a:defRPr>
      </a:lvl4pPr>
      <a:lvl5pPr marL="342900" indent="-342900" algn="l" defTabSz="4073525" rtl="0" eaLnBrk="1" fontAlgn="base" hangingPunct="1">
        <a:spcBef>
          <a:spcPct val="0"/>
        </a:spcBef>
        <a:spcAft>
          <a:spcPct val="0"/>
        </a:spcAft>
        <a:buFont typeface="Arial" charset="0"/>
        <a:buChar char="•"/>
        <a:defRPr sz="2400" kern="1200">
          <a:solidFill>
            <a:srgbClr val="141313"/>
          </a:solidFill>
          <a:latin typeface="Helvetica"/>
          <a:ea typeface="ヒラギノ角ゴ Pro W3" charset="0"/>
          <a:cs typeface="Helvetica"/>
        </a:defRPr>
      </a:lvl5pPr>
      <a:lvl6pPr marL="11204771" indent="-1018617" algn="l" defTabSz="4074462" rtl="0" eaLnBrk="1" latinLnBrk="0" hangingPunct="1">
        <a:spcBef>
          <a:spcPct val="20000"/>
        </a:spcBef>
        <a:buFont typeface="Arial" pitchFamily="34" charset="0"/>
        <a:buChar char="•"/>
        <a:defRPr sz="8900" kern="1200">
          <a:solidFill>
            <a:schemeClr val="tx1"/>
          </a:solidFill>
          <a:latin typeface="+mn-lt"/>
          <a:ea typeface="+mn-ea"/>
          <a:cs typeface="+mn-cs"/>
        </a:defRPr>
      </a:lvl6pPr>
      <a:lvl7pPr marL="13242000" indent="-1018617" algn="l" defTabSz="4074462" rtl="0" eaLnBrk="1" latinLnBrk="0" hangingPunct="1">
        <a:spcBef>
          <a:spcPct val="20000"/>
        </a:spcBef>
        <a:buFont typeface="Arial" pitchFamily="34" charset="0"/>
        <a:buChar char="•"/>
        <a:defRPr sz="8900" kern="1200">
          <a:solidFill>
            <a:schemeClr val="tx1"/>
          </a:solidFill>
          <a:latin typeface="+mn-lt"/>
          <a:ea typeface="+mn-ea"/>
          <a:cs typeface="+mn-cs"/>
        </a:defRPr>
      </a:lvl7pPr>
      <a:lvl8pPr marL="15279233" indent="-1018617" algn="l" defTabSz="4074462" rtl="0" eaLnBrk="1" latinLnBrk="0" hangingPunct="1">
        <a:spcBef>
          <a:spcPct val="20000"/>
        </a:spcBef>
        <a:buFont typeface="Arial" pitchFamily="34" charset="0"/>
        <a:buChar char="•"/>
        <a:defRPr sz="8900" kern="1200">
          <a:solidFill>
            <a:schemeClr val="tx1"/>
          </a:solidFill>
          <a:latin typeface="+mn-lt"/>
          <a:ea typeface="+mn-ea"/>
          <a:cs typeface="+mn-cs"/>
        </a:defRPr>
      </a:lvl8pPr>
      <a:lvl9pPr marL="17316462" indent="-1018617" algn="l" defTabSz="4074462" rtl="0" eaLnBrk="1" latinLnBrk="0" hangingPunct="1">
        <a:spcBef>
          <a:spcPct val="20000"/>
        </a:spcBef>
        <a:buFont typeface="Arial" pitchFamily="34" charset="0"/>
        <a:buChar char="•"/>
        <a:defRPr sz="8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74462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1pPr>
      <a:lvl2pPr marL="2037229" algn="l" defTabSz="4074462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2pPr>
      <a:lvl3pPr marL="4074462" algn="l" defTabSz="4074462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3pPr>
      <a:lvl4pPr marL="6111691" algn="l" defTabSz="4074462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4pPr>
      <a:lvl5pPr marL="8148925" algn="l" defTabSz="4074462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5pPr>
      <a:lvl6pPr marL="10186154" algn="l" defTabSz="4074462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6pPr>
      <a:lvl7pPr marL="12223387" algn="l" defTabSz="4074462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7pPr>
      <a:lvl8pPr marL="14260616" algn="l" defTabSz="4074462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8pPr>
      <a:lvl9pPr marL="16297845" algn="l" defTabSz="4074462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5676900" y="460375"/>
            <a:ext cx="21564600" cy="319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pic>
        <p:nvPicPr>
          <p:cNvPr id="2052" name="Picture 1" descr="sb_childrens_stack_3c_2.pdf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57200"/>
            <a:ext cx="51054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2" descr="SBM vert1_2clr_cmyk1.pdf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84400" y="889000"/>
            <a:ext cx="5029200" cy="414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8000" kern="1200">
          <a:solidFill>
            <a:schemeClr val="accent2"/>
          </a:solidFill>
          <a:latin typeface="Helvetica"/>
          <a:ea typeface="ヒラギノ角ゴ Pro W3" charset="0"/>
          <a:cs typeface="Helvetica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8000">
          <a:solidFill>
            <a:schemeClr val="accent2"/>
          </a:solidFill>
          <a:latin typeface="Helvetica" charset="0"/>
          <a:ea typeface="ヒラギノ角ゴ Pro W3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8000">
          <a:solidFill>
            <a:schemeClr val="accent2"/>
          </a:solidFill>
          <a:latin typeface="Helvetica" charset="0"/>
          <a:ea typeface="ヒラギノ角ゴ Pro W3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8000">
          <a:solidFill>
            <a:schemeClr val="accent2"/>
          </a:solidFill>
          <a:latin typeface="Helvetica" charset="0"/>
          <a:ea typeface="ヒラギノ角ゴ Pro W3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8000">
          <a:solidFill>
            <a:schemeClr val="accent2"/>
          </a:solidFill>
          <a:latin typeface="Helvetica" charset="0"/>
          <a:ea typeface="ヒラギノ角ゴ Pro W3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8000">
          <a:solidFill>
            <a:schemeClr val="accent2"/>
          </a:solidFill>
          <a:latin typeface="Helvetica" charset="0"/>
          <a:ea typeface="ヒラギノ角ゴ Pro W3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8000">
          <a:solidFill>
            <a:schemeClr val="accent2"/>
          </a:solidFill>
          <a:latin typeface="Helvetica" charset="0"/>
          <a:ea typeface="ヒラギノ角ゴ Pro W3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8000">
          <a:solidFill>
            <a:schemeClr val="accent2"/>
          </a:solidFill>
          <a:latin typeface="Helvetica" charset="0"/>
          <a:ea typeface="ヒラギノ角ゴ Pro W3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8000">
          <a:solidFill>
            <a:schemeClr val="accent2"/>
          </a:solidFill>
          <a:latin typeface="Helvetica" charset="0"/>
          <a:ea typeface="ヒラギノ角ゴ Pro W3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ヒラギノ角ゴ Pro W3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ヒラギノ角ゴ Pro W3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314950" y="0"/>
            <a:ext cx="22288500" cy="5715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07557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noFill/>
              <a:latin typeface="Helvetica"/>
            </a:endParaRPr>
          </a:p>
        </p:txBody>
      </p:sp>
      <p:sp>
        <p:nvSpPr>
          <p:cNvPr id="3076" name="Title Placeholder 1"/>
          <p:cNvSpPr>
            <a:spLocks noGrp="1"/>
          </p:cNvSpPr>
          <p:nvPr>
            <p:ph type="title"/>
          </p:nvPr>
        </p:nvSpPr>
        <p:spPr bwMode="auto">
          <a:xfrm>
            <a:off x="5676900" y="685800"/>
            <a:ext cx="215646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pic>
        <p:nvPicPr>
          <p:cNvPr id="3077" name="Picture 1" descr="sb_childrens_stack_3c_2.pdf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948"/>
          <a:stretch/>
        </p:blipFill>
        <p:spPr bwMode="auto">
          <a:xfrm>
            <a:off x="76200" y="304800"/>
            <a:ext cx="5029200" cy="4478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2" descr="SBM vert1_2clr_cmyk1.pdf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65162" y="653785"/>
            <a:ext cx="5016902" cy="4129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8000" kern="1200">
          <a:solidFill>
            <a:schemeClr val="tx1"/>
          </a:solidFill>
          <a:latin typeface="Helvetica"/>
          <a:ea typeface="ヒラギノ角ゴ Pro W3" charset="0"/>
          <a:cs typeface="Helvetica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Helvetica" charset="0"/>
          <a:ea typeface="ヒラギノ角ゴ Pro W3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Helvetica" charset="0"/>
          <a:ea typeface="ヒラギノ角ゴ Pro W3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Helvetica" charset="0"/>
          <a:ea typeface="ヒラギノ角ゴ Pro W3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Helvetica" charset="0"/>
          <a:ea typeface="ヒラギノ角ゴ Pro W3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8000">
          <a:solidFill>
            <a:schemeClr val="accent1"/>
          </a:solidFill>
          <a:latin typeface="Helvetica" charset="0"/>
          <a:ea typeface="ヒラギノ角ゴ Pro W3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8000">
          <a:solidFill>
            <a:schemeClr val="accent1"/>
          </a:solidFill>
          <a:latin typeface="Helvetica" charset="0"/>
          <a:ea typeface="ヒラギノ角ゴ Pro W3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8000">
          <a:solidFill>
            <a:schemeClr val="accent1"/>
          </a:solidFill>
          <a:latin typeface="Helvetica" charset="0"/>
          <a:ea typeface="ヒラギノ角ゴ Pro W3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8000">
          <a:solidFill>
            <a:schemeClr val="accent1"/>
          </a:solidFill>
          <a:latin typeface="Helvetica" charset="0"/>
          <a:ea typeface="ヒラギノ角ゴ Pro W3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ヒラギノ角ゴ Pro W3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ヒラギノ角ゴ Pro W3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257800" y="0"/>
            <a:ext cx="22402800" cy="6324600"/>
          </a:xfrm>
          <a:prstGeom prst="rect">
            <a:avLst/>
          </a:prstGeom>
          <a:solidFill>
            <a:srgbClr val="5599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07557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noFill/>
              <a:latin typeface="Helvetica"/>
            </a:endParaRPr>
          </a:p>
        </p:txBody>
      </p:sp>
      <p:sp>
        <p:nvSpPr>
          <p:cNvPr id="4099" name="Title Placeholder 1"/>
          <p:cNvSpPr>
            <a:spLocks noGrp="1"/>
          </p:cNvSpPr>
          <p:nvPr>
            <p:ph type="title"/>
          </p:nvPr>
        </p:nvSpPr>
        <p:spPr bwMode="auto">
          <a:xfrm>
            <a:off x="5791200" y="533400"/>
            <a:ext cx="214122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pic>
        <p:nvPicPr>
          <p:cNvPr id="4100" name="Picture 1" descr="sb_childrens_stack_3c_2.pdf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838200"/>
            <a:ext cx="46482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8000" kern="1200">
          <a:solidFill>
            <a:schemeClr val="bg1"/>
          </a:solidFill>
          <a:latin typeface="Helvetica"/>
          <a:ea typeface="ヒラギノ角ゴ Pro W3" charset="0"/>
          <a:cs typeface="Helvetica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8000">
          <a:solidFill>
            <a:schemeClr val="bg1"/>
          </a:solidFill>
          <a:latin typeface="Helvetica" charset="0"/>
          <a:ea typeface="ヒラギノ角ゴ Pro W3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8000">
          <a:solidFill>
            <a:schemeClr val="bg1"/>
          </a:solidFill>
          <a:latin typeface="Helvetica" charset="0"/>
          <a:ea typeface="ヒラギノ角ゴ Pro W3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8000">
          <a:solidFill>
            <a:schemeClr val="bg1"/>
          </a:solidFill>
          <a:latin typeface="Helvetica" charset="0"/>
          <a:ea typeface="ヒラギノ角ゴ Pro W3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8000">
          <a:solidFill>
            <a:schemeClr val="bg1"/>
          </a:solidFill>
          <a:latin typeface="Helvetica" charset="0"/>
          <a:ea typeface="ヒラギノ角ゴ Pro W3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Helvetica" charset="0"/>
          <a:ea typeface="ヒラギノ角ゴ Pro W3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Helvetica" charset="0"/>
          <a:ea typeface="ヒラギノ角ゴ Pro W3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Helvetica" charset="0"/>
          <a:ea typeface="ヒラギノ角ゴ Pro W3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Helvetica" charset="0"/>
          <a:ea typeface="ヒラギノ角ゴ Pro W3" charset="0"/>
        </a:defRPr>
      </a:lvl9pPr>
    </p:titleStyle>
    <p:bodyStyle>
      <a:lvl1pPr marL="342900" indent="-342900" algn="ctr" defTabSz="457200" rtl="0" eaLnBrk="0" fontAlgn="base" hangingPunct="0">
        <a:spcBef>
          <a:spcPct val="20000"/>
        </a:spcBef>
        <a:spcAft>
          <a:spcPct val="0"/>
        </a:spcAft>
        <a:defRPr sz="5400" kern="1200">
          <a:solidFill>
            <a:schemeClr val="tx1"/>
          </a:solidFill>
          <a:latin typeface="Helvetica"/>
          <a:ea typeface="ヒラギノ角ゴ Pro W3" charset="0"/>
          <a:cs typeface="Helvetica"/>
        </a:defRPr>
      </a:lvl1pPr>
      <a:lvl2pPr marL="457200" algn="ctr" defTabSz="457200" rtl="0" eaLnBrk="0" fontAlgn="base" hangingPunct="0">
        <a:spcBef>
          <a:spcPct val="20000"/>
        </a:spcBef>
        <a:spcAft>
          <a:spcPct val="0"/>
        </a:spcAft>
        <a:defRPr sz="4000" kern="1200">
          <a:solidFill>
            <a:schemeClr val="tx1"/>
          </a:solidFill>
          <a:latin typeface="Helvetica"/>
          <a:ea typeface="ヒラギノ角ゴ Pro W3" charset="0"/>
          <a:cs typeface="Helvetica"/>
        </a:defRPr>
      </a:lvl2pPr>
      <a:lvl3pPr marL="914400" algn="ctr" defTabSz="457200" rtl="0" eaLnBrk="0" fontAlgn="base" hangingPunct="0">
        <a:spcBef>
          <a:spcPct val="20000"/>
        </a:spcBef>
        <a:spcAft>
          <a:spcPct val="0"/>
        </a:spcAft>
        <a:defRPr sz="4000" kern="1200">
          <a:solidFill>
            <a:schemeClr val="tx1"/>
          </a:solidFill>
          <a:latin typeface="+mn-lt"/>
          <a:ea typeface="ヒラギノ角ゴ Pro W3" charset="0"/>
          <a:cs typeface="+mn-cs"/>
        </a:defRPr>
      </a:lvl3pPr>
      <a:lvl4pPr marL="1371600" algn="ctr" defTabSz="457200" rtl="0" eaLnBrk="0" fontAlgn="base" hangingPunct="0">
        <a:spcBef>
          <a:spcPct val="20000"/>
        </a:spcBef>
        <a:spcAft>
          <a:spcPct val="0"/>
        </a:spcAft>
        <a:defRPr sz="4000" kern="1200">
          <a:solidFill>
            <a:schemeClr val="tx1"/>
          </a:solidFill>
          <a:latin typeface="+mn-lt"/>
          <a:ea typeface="ヒラギノ角ゴ Pro W3" charset="0"/>
          <a:cs typeface="+mn-cs"/>
        </a:defRPr>
      </a:lvl4pPr>
      <a:lvl5pPr marL="1828800" algn="ctr" defTabSz="457200" rtl="0" eaLnBrk="0" fontAlgn="base" hangingPunct="0">
        <a:spcBef>
          <a:spcPct val="20000"/>
        </a:spcBef>
        <a:spcAft>
          <a:spcPct val="0"/>
        </a:spcAft>
        <a:defRPr sz="4000" kern="1200">
          <a:solidFill>
            <a:schemeClr val="tx1"/>
          </a:solidFill>
          <a:latin typeface="+mn-lt"/>
          <a:ea typeface="ヒラギノ角ゴ Pro W3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Volumes/Communications/JOB%20ART/Medicine/14090441H-Poster%20Presentation%20PowerPoint/SBCH%20Poster%20Making%20Templates%20&amp;%20Guide%20Folder_4-7-15/Power%20Point%20Templates/Linked%20files/Poster%20Resizing.png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5181600" y="0"/>
            <a:ext cx="27736800" cy="5638800"/>
          </a:xfrm>
          <a:prstGeom prst="rect">
            <a:avLst/>
          </a:prstGeom>
          <a:solidFill>
            <a:srgbClr val="910A2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 Placeholder 7"/>
          <p:cNvSpPr>
            <a:spLocks noGrp="1"/>
          </p:cNvSpPr>
          <p:nvPr>
            <p:ph type="body" sz="quarter" idx="4294967295"/>
          </p:nvPr>
        </p:nvSpPr>
        <p:spPr>
          <a:xfrm>
            <a:off x="3009900" y="7543800"/>
            <a:ext cx="26898600" cy="24917400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sz="8000" b="1" dirty="0" smtClean="0"/>
              <a:t>This template was designed to be 42” wide x 36” high.</a:t>
            </a:r>
          </a:p>
          <a:p>
            <a:pPr marL="0" indent="0">
              <a:buNone/>
            </a:pPr>
            <a:endParaRPr lang="en-US" sz="7200" dirty="0"/>
          </a:p>
          <a:p>
            <a:pPr marL="0" lvl="3" indent="0">
              <a:buNone/>
            </a:pPr>
            <a:r>
              <a:rPr lang="en-US" sz="7200" dirty="0" smtClean="0"/>
              <a:t>Although not recommended, if you must increase the poster size, </a:t>
            </a:r>
            <a:br>
              <a:rPr lang="en-US" sz="7200" dirty="0" smtClean="0"/>
            </a:br>
            <a:r>
              <a:rPr lang="en-US" sz="7200" dirty="0" smtClean="0"/>
              <a:t>follow these steps: </a:t>
            </a:r>
            <a:br>
              <a:rPr lang="en-US" sz="7200" dirty="0" smtClean="0"/>
            </a:br>
            <a:endParaRPr lang="en-US" sz="7200" dirty="0" smtClean="0"/>
          </a:p>
          <a:p>
            <a:pPr marL="1143000" lvl="3" indent="-1143000">
              <a:buFont typeface="+mj-lt"/>
              <a:buAutoNum type="arabicPeriod"/>
            </a:pPr>
            <a:r>
              <a:rPr lang="en-US" sz="7200" dirty="0" smtClean="0"/>
              <a:t>Go to </a:t>
            </a:r>
            <a:r>
              <a:rPr lang="en-US" sz="7200" b="1" dirty="0" smtClean="0"/>
              <a:t>File</a:t>
            </a:r>
            <a:r>
              <a:rPr lang="en-US" sz="7200" dirty="0" smtClean="0"/>
              <a:t>, </a:t>
            </a:r>
            <a:r>
              <a:rPr lang="en-US" sz="7200" b="1" dirty="0" smtClean="0"/>
              <a:t>Page Setup</a:t>
            </a:r>
            <a:r>
              <a:rPr lang="en-US" sz="7200" dirty="0" smtClean="0"/>
              <a:t>,</a:t>
            </a:r>
            <a:r>
              <a:rPr lang="en-US" sz="7200" b="1" dirty="0" smtClean="0"/>
              <a:t> Width</a:t>
            </a:r>
            <a:r>
              <a:rPr lang="en-US" sz="7200" dirty="0" smtClean="0"/>
              <a:t> and </a:t>
            </a:r>
            <a:r>
              <a:rPr lang="en-US" sz="7200" b="1" dirty="0" smtClean="0"/>
              <a:t>Height</a:t>
            </a:r>
            <a:r>
              <a:rPr lang="en-US" sz="7200" dirty="0" smtClean="0"/>
              <a:t>.</a:t>
            </a:r>
          </a:p>
          <a:p>
            <a:pPr marL="0" lvl="3" indent="0">
              <a:buNone/>
            </a:pPr>
            <a:endParaRPr lang="en-US" sz="7200" dirty="0"/>
          </a:p>
          <a:p>
            <a:pPr marL="1143000" lvl="3" indent="-1143000">
              <a:buFont typeface="+mj-lt"/>
              <a:buAutoNum type="arabicPeriod"/>
            </a:pPr>
            <a:r>
              <a:rPr lang="en-US" sz="7200" dirty="0">
                <a:solidFill>
                  <a:schemeClr val="tx1"/>
                </a:solidFill>
              </a:rPr>
              <a:t>Check with your printer for paper size </a:t>
            </a:r>
            <a:r>
              <a:rPr lang="en-US" sz="7200" dirty="0" smtClean="0">
                <a:solidFill>
                  <a:schemeClr val="tx1"/>
                </a:solidFill>
              </a:rPr>
              <a:t/>
            </a:r>
            <a:br>
              <a:rPr lang="en-US" sz="7200" dirty="0" smtClean="0">
                <a:solidFill>
                  <a:schemeClr val="tx1"/>
                </a:solidFill>
              </a:rPr>
            </a:br>
            <a:r>
              <a:rPr lang="en-US" sz="7200" dirty="0" smtClean="0">
                <a:solidFill>
                  <a:schemeClr val="tx1"/>
                </a:solidFill>
              </a:rPr>
              <a:t>availability and </a:t>
            </a:r>
            <a:r>
              <a:rPr lang="en-US" sz="7200" dirty="0">
                <a:solidFill>
                  <a:schemeClr val="tx1"/>
                </a:solidFill>
              </a:rPr>
              <a:t>cost increase</a:t>
            </a:r>
            <a:r>
              <a:rPr lang="en-US" sz="7200" dirty="0" smtClean="0">
                <a:solidFill>
                  <a:schemeClr val="tx1"/>
                </a:solidFill>
              </a:rPr>
              <a:t>.</a:t>
            </a:r>
          </a:p>
          <a:p>
            <a:pPr marL="1143000" lvl="3" indent="-1143000">
              <a:buFont typeface="+mj-lt"/>
              <a:buAutoNum type="arabicPeriod"/>
            </a:pPr>
            <a:endParaRPr lang="en-US" sz="7200" dirty="0" smtClean="0">
              <a:solidFill>
                <a:schemeClr val="tx1"/>
              </a:solidFill>
            </a:endParaRPr>
          </a:p>
          <a:p>
            <a:pPr marL="1143000" lvl="3" indent="-1143000">
              <a:buFont typeface="+mj-lt"/>
              <a:buAutoNum type="arabicPeriod"/>
            </a:pPr>
            <a:r>
              <a:rPr lang="en-US" sz="7200" dirty="0" smtClean="0"/>
              <a:t>Change both the </a:t>
            </a:r>
            <a:r>
              <a:rPr lang="en-US" sz="7200" b="1" dirty="0" smtClean="0"/>
              <a:t>Width</a:t>
            </a:r>
            <a:r>
              <a:rPr lang="en-US" sz="7200" dirty="0" smtClean="0"/>
              <a:t> and </a:t>
            </a:r>
            <a:r>
              <a:rPr lang="en-US" sz="7200" b="1" dirty="0" smtClean="0"/>
              <a:t>Height</a:t>
            </a:r>
            <a:r>
              <a:rPr lang="en-US" sz="7200" dirty="0" smtClean="0"/>
              <a:t> to </a:t>
            </a:r>
            <a:br>
              <a:rPr lang="en-US" sz="7200" dirty="0" smtClean="0"/>
            </a:br>
            <a:r>
              <a:rPr lang="en-US" sz="7200" dirty="0" smtClean="0"/>
              <a:t>increase the paper by 5%, 10% or 15%</a:t>
            </a:r>
            <a:br>
              <a:rPr lang="en-US" sz="7200" dirty="0" smtClean="0"/>
            </a:br>
            <a:r>
              <a:rPr lang="en-US" sz="7200" dirty="0" smtClean="0"/>
              <a:t>using the specific dimensions here:</a:t>
            </a:r>
          </a:p>
          <a:p>
            <a:pPr marL="1143000" lvl="3" indent="-1143000">
              <a:buFont typeface="+mj-lt"/>
              <a:buAutoNum type="arabicPeriod"/>
            </a:pPr>
            <a:endParaRPr lang="en-US" sz="3600" b="1" dirty="0"/>
          </a:p>
          <a:p>
            <a:pPr marL="1097280" lvl="3" indent="0">
              <a:buNone/>
            </a:pPr>
            <a:r>
              <a:rPr lang="en-US" sz="7200" b="1" smtClean="0"/>
              <a:t>  5</a:t>
            </a:r>
            <a:r>
              <a:rPr lang="en-US" sz="7200" b="1" dirty="0" smtClean="0"/>
              <a:t>% </a:t>
            </a:r>
            <a:r>
              <a:rPr lang="en-US" sz="7200" dirty="0" smtClean="0"/>
              <a:t>- </a:t>
            </a:r>
            <a:r>
              <a:rPr lang="en-US" sz="7200" dirty="0"/>
              <a:t>44.1” </a:t>
            </a:r>
            <a:r>
              <a:rPr lang="en-US" sz="7200" dirty="0" smtClean="0"/>
              <a:t>w </a:t>
            </a:r>
            <a:r>
              <a:rPr lang="en-US" sz="7200" dirty="0"/>
              <a:t>x 37.8” </a:t>
            </a:r>
            <a:r>
              <a:rPr lang="en-US" sz="7200" dirty="0" smtClean="0"/>
              <a:t>h</a:t>
            </a:r>
          </a:p>
          <a:p>
            <a:pPr marL="1097280" lvl="3" indent="0">
              <a:buNone/>
            </a:pPr>
            <a:r>
              <a:rPr lang="en-US" sz="7200" b="1" dirty="0" smtClean="0"/>
              <a:t>10% </a:t>
            </a:r>
            <a:r>
              <a:rPr lang="en-US" sz="7200" dirty="0" smtClean="0"/>
              <a:t>- </a:t>
            </a:r>
            <a:r>
              <a:rPr lang="en-US" sz="7200" dirty="0"/>
              <a:t>46.2” </a:t>
            </a:r>
            <a:r>
              <a:rPr lang="en-US" sz="7200" dirty="0" smtClean="0"/>
              <a:t>w </a:t>
            </a:r>
            <a:r>
              <a:rPr lang="en-US" sz="7200" dirty="0"/>
              <a:t>x 39.6” </a:t>
            </a:r>
            <a:r>
              <a:rPr lang="en-US" sz="7200" dirty="0" smtClean="0"/>
              <a:t>h</a:t>
            </a:r>
          </a:p>
          <a:p>
            <a:pPr marL="1097280" lvl="3" indent="0">
              <a:buNone/>
            </a:pPr>
            <a:r>
              <a:rPr lang="en-US" sz="7200" b="1" dirty="0" smtClean="0"/>
              <a:t>15% </a:t>
            </a:r>
            <a:r>
              <a:rPr lang="en-US" sz="7200" dirty="0" smtClean="0"/>
              <a:t>- </a:t>
            </a:r>
            <a:r>
              <a:rPr lang="en-US" sz="7200" dirty="0"/>
              <a:t>48.3” </a:t>
            </a:r>
            <a:r>
              <a:rPr lang="en-US" sz="7200" dirty="0" smtClean="0"/>
              <a:t>w </a:t>
            </a:r>
            <a:r>
              <a:rPr lang="en-US" sz="7200" dirty="0"/>
              <a:t>x 41.4” </a:t>
            </a:r>
            <a:r>
              <a:rPr lang="en-US" sz="7200" dirty="0" smtClean="0"/>
              <a:t>h</a:t>
            </a:r>
          </a:p>
          <a:p>
            <a:pPr marL="1097280" lvl="3" indent="0">
              <a:buNone/>
            </a:pPr>
            <a:endParaRPr lang="en-US" sz="7200" dirty="0" smtClean="0"/>
          </a:p>
          <a:p>
            <a:pPr marL="0" indent="0">
              <a:buNone/>
            </a:pPr>
            <a:endParaRPr lang="en-US" sz="7200" dirty="0"/>
          </a:p>
          <a:p>
            <a:pPr marL="0" lvl="3" indent="0">
              <a:buNone/>
            </a:pPr>
            <a:r>
              <a:rPr lang="en-US" sz="7200" b="1" dirty="0" smtClean="0">
                <a:solidFill>
                  <a:schemeClr val="tx2"/>
                </a:solidFill>
              </a:rPr>
              <a:t>Note: </a:t>
            </a:r>
            <a:r>
              <a:rPr lang="en-US" sz="7200" dirty="0" smtClean="0">
                <a:solidFill>
                  <a:schemeClr val="tx2"/>
                </a:solidFill>
              </a:rPr>
              <a:t>DO NOT simply change the paper size of the template, </a:t>
            </a:r>
            <a:br>
              <a:rPr lang="en-US" sz="7200" dirty="0" smtClean="0">
                <a:solidFill>
                  <a:schemeClr val="tx2"/>
                </a:solidFill>
              </a:rPr>
            </a:br>
            <a:r>
              <a:rPr lang="en-US" sz="7200" dirty="0" smtClean="0">
                <a:solidFill>
                  <a:schemeClr val="tx2"/>
                </a:solidFill>
              </a:rPr>
              <a:t>as all linked </a:t>
            </a:r>
            <a:r>
              <a:rPr lang="en-US" sz="7200" dirty="0">
                <a:solidFill>
                  <a:schemeClr val="tx2"/>
                </a:solidFill>
              </a:rPr>
              <a:t>logo(s) </a:t>
            </a:r>
            <a:r>
              <a:rPr lang="en-US" sz="7200" dirty="0" smtClean="0">
                <a:solidFill>
                  <a:schemeClr val="tx2"/>
                </a:solidFill>
              </a:rPr>
              <a:t>and images will </a:t>
            </a:r>
            <a:r>
              <a:rPr lang="en-US" sz="7200" dirty="0">
                <a:solidFill>
                  <a:schemeClr val="tx2"/>
                </a:solidFill>
              </a:rPr>
              <a:t>be distorted, resulting in poor branding </a:t>
            </a:r>
            <a:r>
              <a:rPr lang="en-US" sz="7200" dirty="0" smtClean="0">
                <a:solidFill>
                  <a:schemeClr val="tx2"/>
                </a:solidFill>
              </a:rPr>
              <a:t>practices.</a:t>
            </a:r>
            <a:endParaRPr lang="en-US" sz="72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7200" dirty="0"/>
          </a:p>
          <a:p>
            <a:pPr marL="0" indent="0">
              <a:buNone/>
            </a:pPr>
            <a:endParaRPr lang="en-US" sz="7200" dirty="0" smtClean="0"/>
          </a:p>
        </p:txBody>
      </p:sp>
      <p:sp>
        <p:nvSpPr>
          <p:cNvPr id="28" name="Title 21"/>
          <p:cNvSpPr txBox="1">
            <a:spLocks/>
          </p:cNvSpPr>
          <p:nvPr/>
        </p:nvSpPr>
        <p:spPr bwMode="auto">
          <a:xfrm>
            <a:off x="5257800" y="304800"/>
            <a:ext cx="27660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073525" rtl="0" eaLnBrk="0" fontAlgn="base" hangingPunct="0">
              <a:spcBef>
                <a:spcPct val="0"/>
              </a:spcBef>
              <a:spcAft>
                <a:spcPct val="0"/>
              </a:spcAft>
              <a:defRPr sz="8000" kern="1200">
                <a:solidFill>
                  <a:srgbClr val="FFFFFF"/>
                </a:solidFill>
                <a:latin typeface="Helvetica"/>
                <a:ea typeface="ヒラギノ角ゴ Pro W3" charset="0"/>
                <a:cs typeface="Helvetica"/>
              </a:defRPr>
            </a:lvl1pPr>
            <a:lvl2pPr algn="ctr" defTabSz="4073525" rtl="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rgbClr val="FFFFFF"/>
                </a:solidFill>
                <a:latin typeface="Helvetica" charset="0"/>
                <a:ea typeface="ヒラギノ角ゴ Pro W3" charset="0"/>
              </a:defRPr>
            </a:lvl2pPr>
            <a:lvl3pPr algn="ctr" defTabSz="4073525" rtl="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rgbClr val="FFFFFF"/>
                </a:solidFill>
                <a:latin typeface="Helvetica" charset="0"/>
                <a:ea typeface="ヒラギノ角ゴ Pro W3" charset="0"/>
              </a:defRPr>
            </a:lvl3pPr>
            <a:lvl4pPr algn="ctr" defTabSz="4073525" rtl="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rgbClr val="FFFFFF"/>
                </a:solidFill>
                <a:latin typeface="Helvetica" charset="0"/>
                <a:ea typeface="ヒラギノ角ゴ Pro W3" charset="0"/>
              </a:defRPr>
            </a:lvl4pPr>
            <a:lvl5pPr algn="ctr" defTabSz="4073525" rtl="0" eaLnBrk="0" fontAlgn="base" hangingPunct="0">
              <a:spcBef>
                <a:spcPct val="0"/>
              </a:spcBef>
              <a:spcAft>
                <a:spcPct val="0"/>
              </a:spcAft>
              <a:defRPr sz="8000">
                <a:solidFill>
                  <a:srgbClr val="FFFFFF"/>
                </a:solidFill>
                <a:latin typeface="Helvetica" charset="0"/>
                <a:ea typeface="ヒラギノ角ゴ Pro W3" charset="0"/>
              </a:defRPr>
            </a:lvl5pPr>
            <a:lvl6pPr marL="457200" algn="ctr" defTabSz="4073525" rtl="0" fontAlgn="base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Helvetica" charset="0"/>
                <a:ea typeface="ヒラギノ角ゴ Pro W3" charset="0"/>
              </a:defRPr>
            </a:lvl6pPr>
            <a:lvl7pPr marL="914400" algn="ctr" defTabSz="4073525" rtl="0" fontAlgn="base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Helvetica" charset="0"/>
                <a:ea typeface="ヒラギノ角ゴ Pro W3" charset="0"/>
              </a:defRPr>
            </a:lvl7pPr>
            <a:lvl8pPr marL="1371600" algn="ctr" defTabSz="4073525" rtl="0" fontAlgn="base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Helvetica" charset="0"/>
                <a:ea typeface="ヒラギノ角ゴ Pro W3" charset="0"/>
              </a:defRPr>
            </a:lvl8pPr>
            <a:lvl9pPr marL="1828800" algn="ctr" defTabSz="4073525" rtl="0" fontAlgn="base">
              <a:spcBef>
                <a:spcPct val="0"/>
              </a:spcBef>
              <a:spcAft>
                <a:spcPct val="0"/>
              </a:spcAft>
              <a:defRPr sz="8000">
                <a:solidFill>
                  <a:schemeClr val="tx1"/>
                </a:solidFill>
                <a:latin typeface="Helvetica" charset="0"/>
                <a:ea typeface="ヒラギノ角ゴ Pro W3" charset="0"/>
              </a:defRPr>
            </a:lvl9pPr>
          </a:lstStyle>
          <a:p>
            <a:r>
              <a:rPr lang="en-US" sz="9600" dirty="0" smtClean="0"/>
              <a:t>Important Information about </a:t>
            </a:r>
            <a:br>
              <a:rPr lang="en-US" sz="9600" dirty="0" smtClean="0"/>
            </a:br>
            <a:r>
              <a:rPr lang="en-US" sz="9600" dirty="0" smtClean="0"/>
              <a:t>Poster Resizing</a:t>
            </a:r>
            <a:endParaRPr lang="en-US" sz="9600" dirty="0"/>
          </a:p>
        </p:txBody>
      </p:sp>
      <p:pic>
        <p:nvPicPr>
          <p:cNvPr id="29" name="Picture Placeholder 30"/>
          <p:cNvPicPr>
            <a:picLocks noChangeAspect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55200" y="13335000"/>
            <a:ext cx="8167076" cy="838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5120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able Placeholder 7"/>
          <p:cNvSpPr>
            <a:spLocks noGrp="1"/>
          </p:cNvSpPr>
          <p:nvPr>
            <p:ph type="tbl" sz="quarter" idx="24"/>
          </p:nvPr>
        </p:nvSpPr>
        <p:spPr/>
      </p:sp>
      <p:sp>
        <p:nvSpPr>
          <p:cNvPr id="9" name="Content Placeholder 8"/>
          <p:cNvSpPr>
            <a:spLocks noGrp="1"/>
          </p:cNvSpPr>
          <p:nvPr>
            <p:ph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martArt Placeholder 10"/>
          <p:cNvSpPr>
            <a:spLocks noGrp="1"/>
          </p:cNvSpPr>
          <p:nvPr>
            <p:ph type="dgm" sz="quarter" idx="31"/>
          </p:nvPr>
        </p:nvSpPr>
        <p:spPr/>
      </p:sp>
      <p:sp>
        <p:nvSpPr>
          <p:cNvPr id="12" name="Content Placeholder 11"/>
          <p:cNvSpPr>
            <a:spLocks noGrp="1"/>
          </p:cNvSpPr>
          <p:nvPr>
            <p:ph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martArt Placeholder 14"/>
          <p:cNvSpPr>
            <a:spLocks noGrp="1"/>
          </p:cNvSpPr>
          <p:nvPr>
            <p:ph type="dgm" sz="quarter" idx="35"/>
          </p:nvPr>
        </p:nvSpPr>
        <p:spPr/>
      </p:sp>
      <p:sp>
        <p:nvSpPr>
          <p:cNvPr id="16" name="Chart Placeholder 15"/>
          <p:cNvSpPr>
            <a:spLocks noGrp="1"/>
          </p:cNvSpPr>
          <p:nvPr>
            <p:ph type="chart" sz="quarter" idx="36"/>
          </p:nvPr>
        </p:nvSpPr>
        <p:spPr/>
      </p:sp>
      <p:sp>
        <p:nvSpPr>
          <p:cNvPr id="17" name="Text Placeholder 16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Content Placeholder 18"/>
          <p:cNvSpPr>
            <a:spLocks noGrp="1"/>
          </p:cNvSpPr>
          <p:nvPr>
            <p:ph sz="half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Content Placeholder 19"/>
          <p:cNvSpPr>
            <a:spLocks noGrp="1"/>
          </p:cNvSpPr>
          <p:nvPr>
            <p:ph sz="half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Content Placeholder 20"/>
          <p:cNvSpPr>
            <a:spLocks noGrp="1"/>
          </p:cNvSpPr>
          <p:nvPr>
            <p:ph sz="half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Content Placeholder 21"/>
          <p:cNvSpPr>
            <a:spLocks noGrp="1"/>
          </p:cNvSpPr>
          <p:nvPr>
            <p:ph sz="half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Content Placeholder 22"/>
          <p:cNvSpPr>
            <a:spLocks noGrp="1"/>
          </p:cNvSpPr>
          <p:nvPr>
            <p:ph sz="half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Content Placeholder 23"/>
          <p:cNvSpPr>
            <a:spLocks noGrp="1"/>
          </p:cNvSpPr>
          <p:nvPr>
            <p:ph sz="half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Content Placeholder 24"/>
          <p:cNvSpPr>
            <a:spLocks noGrp="1"/>
          </p:cNvSpPr>
          <p:nvPr>
            <p:ph sz="half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46"/>
          </p:nvPr>
        </p:nvSpPr>
        <p:spPr/>
      </p:sp>
    </p:spTree>
    <p:extLst>
      <p:ext uri="{BB962C8B-B14F-4D97-AF65-F5344CB8AC3E}">
        <p14:creationId xmlns:p14="http://schemas.microsoft.com/office/powerpoint/2010/main" val="3856530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art Placeholder 6"/>
          <p:cNvSpPr>
            <a:spLocks noGrp="1"/>
          </p:cNvSpPr>
          <p:nvPr>
            <p:ph type="chart" sz="quarter" idx="46"/>
          </p:nvPr>
        </p:nvSpPr>
        <p:spPr/>
      </p:sp>
      <p:sp>
        <p:nvSpPr>
          <p:cNvPr id="8" name="Table Placeholder 7"/>
          <p:cNvSpPr>
            <a:spLocks noGrp="1"/>
          </p:cNvSpPr>
          <p:nvPr>
            <p:ph type="tbl" sz="quarter" idx="48"/>
          </p:nvPr>
        </p:nvSpPr>
        <p:spPr/>
      </p:sp>
      <p:sp>
        <p:nvSpPr>
          <p:cNvPr id="9" name="Chart Placeholder 8"/>
          <p:cNvSpPr>
            <a:spLocks noGrp="1"/>
          </p:cNvSpPr>
          <p:nvPr>
            <p:ph type="chart" sz="quarter" idx="50"/>
          </p:nvPr>
        </p:nvSpPr>
        <p:spPr/>
      </p:sp>
      <p:sp>
        <p:nvSpPr>
          <p:cNvPr id="10" name="Text Placeholder 9"/>
          <p:cNvSpPr>
            <a:spLocks noGrp="1"/>
          </p:cNvSpPr>
          <p:nvPr>
            <p:ph type="body" idx="5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idx="5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5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5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5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Chart Placeholder 14"/>
          <p:cNvSpPr>
            <a:spLocks noGrp="1"/>
          </p:cNvSpPr>
          <p:nvPr>
            <p:ph type="chart" sz="quarter" idx="59"/>
          </p:nvPr>
        </p:nvSpPr>
        <p:spPr/>
      </p:sp>
      <p:sp>
        <p:nvSpPr>
          <p:cNvPr id="16" name="Chart Placeholder 15"/>
          <p:cNvSpPr>
            <a:spLocks noGrp="1"/>
          </p:cNvSpPr>
          <p:nvPr>
            <p:ph type="chart" sz="quarter" idx="60"/>
          </p:nvPr>
        </p:nvSpPr>
        <p:spPr/>
      </p:sp>
      <p:sp>
        <p:nvSpPr>
          <p:cNvPr id="17" name="Chart Placeholder 16"/>
          <p:cNvSpPr>
            <a:spLocks noGrp="1"/>
          </p:cNvSpPr>
          <p:nvPr>
            <p:ph type="chart" sz="quarter" idx="61"/>
          </p:nvPr>
        </p:nvSpPr>
        <p:spPr/>
      </p:sp>
      <p:sp>
        <p:nvSpPr>
          <p:cNvPr id="18" name="Table Placeholder 17"/>
          <p:cNvSpPr>
            <a:spLocks noGrp="1"/>
          </p:cNvSpPr>
          <p:nvPr>
            <p:ph type="tbl" sz="quarter" idx="62"/>
          </p:nvPr>
        </p:nvSpPr>
        <p:spPr/>
      </p:sp>
      <p:sp>
        <p:nvSpPr>
          <p:cNvPr id="19" name="Content Placeholder 18"/>
          <p:cNvSpPr>
            <a:spLocks noGrp="1"/>
          </p:cNvSpPr>
          <p:nvPr>
            <p:ph sz="quarter" idx="6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itle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Content Placeholder 21"/>
          <p:cNvSpPr>
            <a:spLocks noGrp="1"/>
          </p:cNvSpPr>
          <p:nvPr>
            <p:ph sz="half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Content Placeholder 22"/>
          <p:cNvSpPr>
            <a:spLocks noGrp="1"/>
          </p:cNvSpPr>
          <p:nvPr>
            <p:ph sz="half" idx="6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Content Placeholder 23"/>
          <p:cNvSpPr>
            <a:spLocks noGrp="1"/>
          </p:cNvSpPr>
          <p:nvPr>
            <p:ph sz="half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Content Placeholder 24"/>
          <p:cNvSpPr>
            <a:spLocks noGrp="1"/>
          </p:cNvSpPr>
          <p:nvPr>
            <p:ph sz="half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half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sz="half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half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Picture Placeholder 28"/>
          <p:cNvSpPr>
            <a:spLocks noGrp="1"/>
          </p:cNvSpPr>
          <p:nvPr>
            <p:ph type="pic" sz="quarter" idx="65"/>
          </p:nvPr>
        </p:nvSpPr>
        <p:spPr/>
      </p:sp>
    </p:spTree>
    <p:extLst>
      <p:ext uri="{BB962C8B-B14F-4D97-AF65-F5344CB8AC3E}">
        <p14:creationId xmlns:p14="http://schemas.microsoft.com/office/powerpoint/2010/main" val="2426881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Chart Placeholder 16"/>
          <p:cNvSpPr>
            <a:spLocks noGrp="1"/>
          </p:cNvSpPr>
          <p:nvPr>
            <p:ph type="chart" sz="quarter" idx="46"/>
          </p:nvPr>
        </p:nvSpPr>
        <p:spPr/>
      </p:sp>
      <p:sp>
        <p:nvSpPr>
          <p:cNvPr id="18" name="Content Placeholder 17"/>
          <p:cNvSpPr>
            <a:spLocks noGrp="1"/>
          </p:cNvSpPr>
          <p:nvPr>
            <p:ph sz="quarter" idx="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able Placeholder 18"/>
          <p:cNvSpPr>
            <a:spLocks noGrp="1"/>
          </p:cNvSpPr>
          <p:nvPr>
            <p:ph type="tbl" sz="quarter" idx="48"/>
          </p:nvPr>
        </p:nvSpPr>
        <p:spPr/>
      </p:sp>
      <p:sp>
        <p:nvSpPr>
          <p:cNvPr id="20" name="Content Placeholder 19"/>
          <p:cNvSpPr>
            <a:spLocks noGrp="1"/>
          </p:cNvSpPr>
          <p:nvPr>
            <p:ph sz="quarter" idx="4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Chart Placeholder 20"/>
          <p:cNvSpPr>
            <a:spLocks noGrp="1"/>
          </p:cNvSpPr>
          <p:nvPr>
            <p:ph type="chart" sz="quarter" idx="50"/>
          </p:nvPr>
        </p:nvSpPr>
        <p:spPr/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51"/>
          </p:nvPr>
        </p:nvSpPr>
        <p:spPr>
          <a:xfrm>
            <a:off x="5486400" y="3429000"/>
            <a:ext cx="21945600" cy="19812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594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hart Placeholder 10"/>
          <p:cNvSpPr>
            <a:spLocks noGrp="1"/>
          </p:cNvSpPr>
          <p:nvPr>
            <p:ph type="chart" sz="quarter" idx="46"/>
          </p:nvPr>
        </p:nvSpPr>
        <p:spPr/>
      </p:sp>
      <p:sp>
        <p:nvSpPr>
          <p:cNvPr id="12" name="Table Placeholder 11"/>
          <p:cNvSpPr>
            <a:spLocks noGrp="1"/>
          </p:cNvSpPr>
          <p:nvPr>
            <p:ph type="tbl" sz="quarter" idx="48"/>
          </p:nvPr>
        </p:nvSpPr>
        <p:spPr/>
      </p:sp>
      <p:sp>
        <p:nvSpPr>
          <p:cNvPr id="13" name="Chart Placeholder 12"/>
          <p:cNvSpPr>
            <a:spLocks noGrp="1"/>
          </p:cNvSpPr>
          <p:nvPr>
            <p:ph type="chart" sz="quarter" idx="50"/>
          </p:nvPr>
        </p:nvSpPr>
        <p:spPr/>
      </p:sp>
      <p:sp>
        <p:nvSpPr>
          <p:cNvPr id="14" name="Text Placeholder 13"/>
          <p:cNvSpPr>
            <a:spLocks noGrp="1"/>
          </p:cNvSpPr>
          <p:nvPr>
            <p:ph type="body" idx="5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idx="5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idx="5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5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Content Placeholder 20"/>
          <p:cNvSpPr>
            <a:spLocks noGrp="1"/>
          </p:cNvSpPr>
          <p:nvPr>
            <p:ph sz="quarter" idx="5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59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939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hart Placeholder 10"/>
          <p:cNvSpPr>
            <a:spLocks noGrp="1"/>
          </p:cNvSpPr>
          <p:nvPr>
            <p:ph type="chart" sz="quarter" idx="46"/>
          </p:nvPr>
        </p:nvSpPr>
        <p:spPr/>
      </p:sp>
      <p:sp>
        <p:nvSpPr>
          <p:cNvPr id="12" name="Table Placeholder 11"/>
          <p:cNvSpPr>
            <a:spLocks noGrp="1"/>
          </p:cNvSpPr>
          <p:nvPr>
            <p:ph type="tbl" sz="quarter" idx="48"/>
          </p:nvPr>
        </p:nvSpPr>
        <p:spPr/>
      </p:sp>
      <p:sp>
        <p:nvSpPr>
          <p:cNvPr id="13" name="Chart Placeholder 12"/>
          <p:cNvSpPr>
            <a:spLocks noGrp="1"/>
          </p:cNvSpPr>
          <p:nvPr>
            <p:ph type="chart" sz="quarter" idx="50"/>
          </p:nvPr>
        </p:nvSpPr>
        <p:spPr/>
      </p:sp>
      <p:sp>
        <p:nvSpPr>
          <p:cNvPr id="14" name="Text Placeholder 13"/>
          <p:cNvSpPr>
            <a:spLocks noGrp="1"/>
          </p:cNvSpPr>
          <p:nvPr>
            <p:ph type="body" idx="5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idx="5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idx="5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5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Content Placeholder 20"/>
          <p:cNvSpPr>
            <a:spLocks noGrp="1"/>
          </p:cNvSpPr>
          <p:nvPr>
            <p:ph sz="quarter" idx="5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59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61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hart Placeholder 10"/>
          <p:cNvSpPr>
            <a:spLocks noGrp="1"/>
          </p:cNvSpPr>
          <p:nvPr>
            <p:ph type="chart" sz="quarter" idx="46"/>
          </p:nvPr>
        </p:nvSpPr>
        <p:spPr/>
      </p:sp>
      <p:sp>
        <p:nvSpPr>
          <p:cNvPr id="12" name="Table Placeholder 11"/>
          <p:cNvSpPr>
            <a:spLocks noGrp="1"/>
          </p:cNvSpPr>
          <p:nvPr>
            <p:ph type="tbl" sz="quarter" idx="48"/>
          </p:nvPr>
        </p:nvSpPr>
        <p:spPr/>
      </p:sp>
      <p:sp>
        <p:nvSpPr>
          <p:cNvPr id="13" name="Chart Placeholder 12"/>
          <p:cNvSpPr>
            <a:spLocks noGrp="1"/>
          </p:cNvSpPr>
          <p:nvPr>
            <p:ph type="chart" sz="quarter" idx="50"/>
          </p:nvPr>
        </p:nvSpPr>
        <p:spPr/>
      </p:sp>
      <p:sp>
        <p:nvSpPr>
          <p:cNvPr id="14" name="Text Placeholder 13"/>
          <p:cNvSpPr>
            <a:spLocks noGrp="1"/>
          </p:cNvSpPr>
          <p:nvPr>
            <p:ph type="body" idx="5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idx="5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idx="5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5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Content Placeholder 20"/>
          <p:cNvSpPr>
            <a:spLocks noGrp="1"/>
          </p:cNvSpPr>
          <p:nvPr>
            <p:ph sz="quarter" idx="5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5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4" name="Picture Placeholder 23"/>
          <p:cNvSpPr>
            <a:spLocks noGrp="1"/>
          </p:cNvSpPr>
          <p:nvPr>
            <p:ph type="pic" sz="quarter" idx="60"/>
          </p:nvPr>
        </p:nvSpPr>
        <p:spPr/>
      </p:sp>
    </p:spTree>
    <p:extLst>
      <p:ext uri="{BB962C8B-B14F-4D97-AF65-F5344CB8AC3E}">
        <p14:creationId xmlns:p14="http://schemas.microsoft.com/office/powerpoint/2010/main" val="3253118569"/>
      </p:ext>
    </p:extLst>
  </p:cSld>
  <p:clrMapOvr>
    <a:masterClrMapping/>
  </p:clrMapOvr>
</p:sld>
</file>

<file path=ppt/theme/theme1.xml><?xml version="1.0" encoding="utf-8"?>
<a:theme xmlns:a="http://schemas.openxmlformats.org/drawingml/2006/main" name="SBCH logo and 1 logo - Master Red">
  <a:themeElements>
    <a:clrScheme name="SBCH color palette">
      <a:dk1>
        <a:srgbClr val="141313"/>
      </a:dk1>
      <a:lt1>
        <a:sysClr val="window" lastClr="FFFFFF"/>
      </a:lt1>
      <a:dk2>
        <a:srgbClr val="910A29"/>
      </a:dk2>
      <a:lt2>
        <a:srgbClr val="55999E"/>
      </a:lt2>
      <a:accent1>
        <a:srgbClr val="55999E"/>
      </a:accent1>
      <a:accent2>
        <a:srgbClr val="4E5255"/>
      </a:accent2>
      <a:accent3>
        <a:srgbClr val="C8D429"/>
      </a:accent3>
      <a:accent4>
        <a:srgbClr val="D43322"/>
      </a:accent4>
      <a:accent5>
        <a:srgbClr val="E7DA3F"/>
      </a:accent5>
      <a:accent6>
        <a:srgbClr val="910A29"/>
      </a:accent6>
      <a:hlink>
        <a:srgbClr val="141313"/>
      </a:hlink>
      <a:folHlink>
        <a:srgbClr val="31323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BCH_Master White">
  <a:themeElements>
    <a:clrScheme name="SBCH color palette">
      <a:dk1>
        <a:srgbClr val="141313"/>
      </a:dk1>
      <a:lt1>
        <a:sysClr val="window" lastClr="FFFFFF"/>
      </a:lt1>
      <a:dk2>
        <a:srgbClr val="910A29"/>
      </a:dk2>
      <a:lt2>
        <a:srgbClr val="55999E"/>
      </a:lt2>
      <a:accent1>
        <a:srgbClr val="55999E"/>
      </a:accent1>
      <a:accent2>
        <a:srgbClr val="4E5255"/>
      </a:accent2>
      <a:accent3>
        <a:srgbClr val="C8D429"/>
      </a:accent3>
      <a:accent4>
        <a:srgbClr val="D43322"/>
      </a:accent4>
      <a:accent5>
        <a:srgbClr val="E7DA3F"/>
      </a:accent5>
      <a:accent6>
        <a:srgbClr val="910A29"/>
      </a:accent6>
      <a:hlink>
        <a:srgbClr val="141313"/>
      </a:hlink>
      <a:folHlink>
        <a:srgbClr val="31323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SBCH Master_Tint">
  <a:themeElements>
    <a:clrScheme name="SBCH color palette">
      <a:dk1>
        <a:srgbClr val="141313"/>
      </a:dk1>
      <a:lt1>
        <a:sysClr val="window" lastClr="FFFFFF"/>
      </a:lt1>
      <a:dk2>
        <a:srgbClr val="910A29"/>
      </a:dk2>
      <a:lt2>
        <a:srgbClr val="55999E"/>
      </a:lt2>
      <a:accent1>
        <a:srgbClr val="55999E"/>
      </a:accent1>
      <a:accent2>
        <a:srgbClr val="4E5255"/>
      </a:accent2>
      <a:accent3>
        <a:srgbClr val="C8D429"/>
      </a:accent3>
      <a:accent4>
        <a:srgbClr val="D43322"/>
      </a:accent4>
      <a:accent5>
        <a:srgbClr val="E7DA3F"/>
      </a:accent5>
      <a:accent6>
        <a:srgbClr val="910A29"/>
      </a:accent6>
      <a:hlink>
        <a:srgbClr val="141313"/>
      </a:hlink>
      <a:folHlink>
        <a:srgbClr val="31323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SBCH_Master Teal">
  <a:themeElements>
    <a:clrScheme name="SBCH color palette">
      <a:dk1>
        <a:srgbClr val="141313"/>
      </a:dk1>
      <a:lt1>
        <a:sysClr val="window" lastClr="FFFFFF"/>
      </a:lt1>
      <a:dk2>
        <a:srgbClr val="910A29"/>
      </a:dk2>
      <a:lt2>
        <a:srgbClr val="55999E"/>
      </a:lt2>
      <a:accent1>
        <a:srgbClr val="55999E"/>
      </a:accent1>
      <a:accent2>
        <a:srgbClr val="4E5255"/>
      </a:accent2>
      <a:accent3>
        <a:srgbClr val="C8D429"/>
      </a:accent3>
      <a:accent4>
        <a:srgbClr val="D43322"/>
      </a:accent4>
      <a:accent5>
        <a:srgbClr val="E7DA3F"/>
      </a:accent5>
      <a:accent6>
        <a:srgbClr val="910A29"/>
      </a:accent6>
      <a:hlink>
        <a:srgbClr val="141313"/>
      </a:hlink>
      <a:folHlink>
        <a:srgbClr val="31323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SBCH 2015_VerticalPosterTemplate</Template>
  <TotalTime>0</TotalTime>
  <Words>29</Words>
  <Application>Microsoft Office PowerPoint</Application>
  <PresentationFormat>Custom</PresentationFormat>
  <Paragraphs>16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Calibri</vt:lpstr>
      <vt:lpstr>Courier New</vt:lpstr>
      <vt:lpstr>Helvetica</vt:lpstr>
      <vt:lpstr>ヒラギノ角ゴ Pro W3</vt:lpstr>
      <vt:lpstr>SBCH logo and 1 logo - Master Red</vt:lpstr>
      <vt:lpstr>SBCH_Master White</vt:lpstr>
      <vt:lpstr>SBCH Master_Tint</vt:lpstr>
      <vt:lpstr>SBCH_Master Teal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SUNY Stony Brook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Evinger, Marian</dc:creator>
  <cp:lastModifiedBy>Evinger, Marian</cp:lastModifiedBy>
  <cp:revision>1</cp:revision>
  <dcterms:created xsi:type="dcterms:W3CDTF">2017-04-24T21:29:10Z</dcterms:created>
  <dcterms:modified xsi:type="dcterms:W3CDTF">2018-03-01T16:17:10Z</dcterms:modified>
</cp:coreProperties>
</file>