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6cbde98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6cbde98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6cbde98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6cbde98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6cbde98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6cbde98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6cbde98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6cbde98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6cbde98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6cbde98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6cbde98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6cbde98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6cbde98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6cbde98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6cbde98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6cbde98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6cbde98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6cbde98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6cbde98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c6cbde98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c6cbde98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c6cbde9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6cbde98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6cbde98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6cbde98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6cbde98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6cbde98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6cbde98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c6cbde98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c6cbde98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c6cbde98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c6cbde98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c6cbde98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c6cbde98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6cbde98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c6cbde98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c6cbde98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c6cbde98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c6cbde98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c6cbde98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c6cbde98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c6cbde98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6cbde98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6cbde98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c6cbde98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c6cbde98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c6cbde98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c6cbde98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c6cbde98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c6cbde98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c6cbde98e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c6cbde98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6cbde98e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6cbde98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c6cbde98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c6cbde98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c6cbde98e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c6cbde98e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6cbde98e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6cbde98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c6cbde98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c6cbde98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6cbde98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c6cbde98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6cbde9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c6cbde9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6cbde98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6cbde98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6cbde98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6cbde98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6cbde98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6cbde98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76" y="0"/>
            <a:ext cx="82816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650" y="219925"/>
            <a:ext cx="6470450" cy="48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50" y="66050"/>
            <a:ext cx="6721200" cy="50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900" y="275925"/>
            <a:ext cx="5669400" cy="42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050" y="334300"/>
            <a:ext cx="5966550" cy="44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50" y="395025"/>
            <a:ext cx="6057725" cy="4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375" y="501438"/>
            <a:ext cx="5520824" cy="41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725" y="278300"/>
            <a:ext cx="5768450" cy="43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500" y="293025"/>
            <a:ext cx="6076600" cy="45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550" y="283888"/>
            <a:ext cx="6100975" cy="45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700" y="355525"/>
            <a:ext cx="5909950" cy="4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925" y="396788"/>
            <a:ext cx="5799900" cy="43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00" y="304825"/>
            <a:ext cx="5874575" cy="44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" y="445025"/>
            <a:ext cx="5384825" cy="40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300" y="33252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550" y="37497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450" y="445025"/>
            <a:ext cx="5413124" cy="40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175" y="445025"/>
            <a:ext cx="5793500" cy="43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225" y="474913"/>
            <a:ext cx="5591575" cy="41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875" y="445025"/>
            <a:ext cx="5874575" cy="44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225" y="346675"/>
            <a:ext cx="5867500" cy="44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275" y="550675"/>
            <a:ext cx="5612800" cy="42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417" y="651138"/>
            <a:ext cx="5121634" cy="38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250" y="317200"/>
            <a:ext cx="5867500" cy="44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075" y="303050"/>
            <a:ext cx="5895800" cy="44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225" y="87550"/>
            <a:ext cx="6624526" cy="4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250" y="157713"/>
            <a:ext cx="6437425" cy="48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250" y="267700"/>
            <a:ext cx="6395750" cy="47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25" y="130888"/>
            <a:ext cx="6508950" cy="48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650" y="250575"/>
            <a:ext cx="6189800" cy="46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550" y="445025"/>
            <a:ext cx="5909950" cy="4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